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2" r:id="rId1"/>
  </p:sldMasterIdLst>
  <p:notesMasterIdLst>
    <p:notesMasterId r:id="rId97"/>
  </p:notesMasterIdLst>
  <p:handoutMasterIdLst>
    <p:handoutMasterId r:id="rId98"/>
  </p:handoutMasterIdLst>
  <p:sldIdLst>
    <p:sldId id="256" r:id="rId2"/>
    <p:sldId id="276" r:id="rId3"/>
    <p:sldId id="277" r:id="rId4"/>
    <p:sldId id="399" r:id="rId5"/>
    <p:sldId id="400" r:id="rId6"/>
    <p:sldId id="284" r:id="rId7"/>
    <p:sldId id="298" r:id="rId8"/>
    <p:sldId id="299" r:id="rId9"/>
    <p:sldId id="303" r:id="rId10"/>
    <p:sldId id="428" r:id="rId11"/>
    <p:sldId id="304" r:id="rId12"/>
    <p:sldId id="429" r:id="rId13"/>
    <p:sldId id="302" r:id="rId14"/>
    <p:sldId id="430" r:id="rId15"/>
    <p:sldId id="305" r:id="rId16"/>
    <p:sldId id="419" r:id="rId17"/>
    <p:sldId id="420" r:id="rId18"/>
    <p:sldId id="421" r:id="rId19"/>
    <p:sldId id="422" r:id="rId20"/>
    <p:sldId id="423" r:id="rId21"/>
    <p:sldId id="424" r:id="rId22"/>
    <p:sldId id="307" r:id="rId23"/>
    <p:sldId id="308" r:id="rId24"/>
    <p:sldId id="431" r:id="rId25"/>
    <p:sldId id="434" r:id="rId26"/>
    <p:sldId id="435" r:id="rId27"/>
    <p:sldId id="403" r:id="rId28"/>
    <p:sldId id="404" r:id="rId29"/>
    <p:sldId id="405" r:id="rId30"/>
    <p:sldId id="442" r:id="rId31"/>
    <p:sldId id="437" r:id="rId32"/>
    <p:sldId id="401" r:id="rId33"/>
    <p:sldId id="407" r:id="rId34"/>
    <p:sldId id="408" r:id="rId35"/>
    <p:sldId id="310" r:id="rId36"/>
    <p:sldId id="438" r:id="rId37"/>
    <p:sldId id="443" r:id="rId38"/>
    <p:sldId id="409" r:id="rId39"/>
    <p:sldId id="292" r:id="rId40"/>
    <p:sldId id="293" r:id="rId41"/>
    <p:sldId id="294" r:id="rId42"/>
    <p:sldId id="295" r:id="rId43"/>
    <p:sldId id="296" r:id="rId44"/>
    <p:sldId id="445" r:id="rId45"/>
    <p:sldId id="439" r:id="rId46"/>
    <p:sldId id="441" r:id="rId47"/>
    <p:sldId id="446" r:id="rId48"/>
    <p:sldId id="447" r:id="rId49"/>
    <p:sldId id="474" r:id="rId50"/>
    <p:sldId id="450" r:id="rId51"/>
    <p:sldId id="451" r:id="rId52"/>
    <p:sldId id="448" r:id="rId53"/>
    <p:sldId id="453" r:id="rId54"/>
    <p:sldId id="476" r:id="rId55"/>
    <p:sldId id="454" r:id="rId56"/>
    <p:sldId id="452" r:id="rId57"/>
    <p:sldId id="455" r:id="rId58"/>
    <p:sldId id="456" r:id="rId59"/>
    <p:sldId id="457" r:id="rId60"/>
    <p:sldId id="460" r:id="rId61"/>
    <p:sldId id="461" r:id="rId62"/>
    <p:sldId id="463" r:id="rId63"/>
    <p:sldId id="464" r:id="rId64"/>
    <p:sldId id="410" r:id="rId65"/>
    <p:sldId id="349" r:id="rId66"/>
    <p:sldId id="350" r:id="rId67"/>
    <p:sldId id="466" r:id="rId68"/>
    <p:sldId id="467" r:id="rId69"/>
    <p:sldId id="468" r:id="rId70"/>
    <p:sldId id="469" r:id="rId71"/>
    <p:sldId id="470" r:id="rId72"/>
    <p:sldId id="465" r:id="rId73"/>
    <p:sldId id="364" r:id="rId74"/>
    <p:sldId id="471" r:id="rId75"/>
    <p:sldId id="472" r:id="rId76"/>
    <p:sldId id="411" r:id="rId77"/>
    <p:sldId id="473" r:id="rId78"/>
    <p:sldId id="325" r:id="rId79"/>
    <p:sldId id="326" r:id="rId80"/>
    <p:sldId id="365" r:id="rId81"/>
    <p:sldId id="369" r:id="rId82"/>
    <p:sldId id="370" r:id="rId83"/>
    <p:sldId id="371" r:id="rId84"/>
    <p:sldId id="372" r:id="rId85"/>
    <p:sldId id="373" r:id="rId86"/>
    <p:sldId id="374" r:id="rId87"/>
    <p:sldId id="375" r:id="rId88"/>
    <p:sldId id="376" r:id="rId89"/>
    <p:sldId id="377" r:id="rId90"/>
    <p:sldId id="378" r:id="rId91"/>
    <p:sldId id="379" r:id="rId92"/>
    <p:sldId id="380" r:id="rId93"/>
    <p:sldId id="381" r:id="rId94"/>
    <p:sldId id="384" r:id="rId95"/>
    <p:sldId id="475" r:id="rId96"/>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XML" id="{A4000721-4475-4A1E-9862-7E45A9EF947D}">
          <p14:sldIdLst>
            <p14:sldId id="256"/>
            <p14:sldId id="276"/>
            <p14:sldId id="277"/>
            <p14:sldId id="399"/>
            <p14:sldId id="400"/>
            <p14:sldId id="284"/>
            <p14:sldId id="298"/>
            <p14:sldId id="299"/>
            <p14:sldId id="303"/>
            <p14:sldId id="428"/>
            <p14:sldId id="304"/>
            <p14:sldId id="429"/>
            <p14:sldId id="302"/>
            <p14:sldId id="430"/>
            <p14:sldId id="305"/>
            <p14:sldId id="419"/>
            <p14:sldId id="420"/>
            <p14:sldId id="421"/>
            <p14:sldId id="422"/>
            <p14:sldId id="423"/>
            <p14:sldId id="424"/>
            <p14:sldId id="307"/>
            <p14:sldId id="308"/>
            <p14:sldId id="431"/>
            <p14:sldId id="434"/>
            <p14:sldId id="435"/>
            <p14:sldId id="403"/>
            <p14:sldId id="404"/>
            <p14:sldId id="405"/>
            <p14:sldId id="442"/>
            <p14:sldId id="437"/>
            <p14:sldId id="401"/>
            <p14:sldId id="407"/>
            <p14:sldId id="408"/>
            <p14:sldId id="310"/>
            <p14:sldId id="438"/>
            <p14:sldId id="443"/>
            <p14:sldId id="409"/>
            <p14:sldId id="292"/>
            <p14:sldId id="293"/>
            <p14:sldId id="294"/>
            <p14:sldId id="295"/>
            <p14:sldId id="296"/>
            <p14:sldId id="445"/>
            <p14:sldId id="439"/>
            <p14:sldId id="441"/>
            <p14:sldId id="446"/>
            <p14:sldId id="447"/>
            <p14:sldId id="474"/>
            <p14:sldId id="450"/>
            <p14:sldId id="451"/>
          </p14:sldIdLst>
        </p14:section>
        <p14:section name="XPATH" id="{F2B6ED8A-3172-E143-A427-2DD3F4B4E0F7}">
          <p14:sldIdLst>
            <p14:sldId id="448"/>
            <p14:sldId id="453"/>
            <p14:sldId id="476"/>
            <p14:sldId id="454"/>
          </p14:sldIdLst>
        </p14:section>
        <p14:section name="XSLT" id="{9C366008-E54B-6E42-B1EB-29E884513187}">
          <p14:sldIdLst>
            <p14:sldId id="452"/>
            <p14:sldId id="455"/>
            <p14:sldId id="456"/>
            <p14:sldId id="457"/>
            <p14:sldId id="460"/>
            <p14:sldId id="461"/>
            <p14:sldId id="463"/>
          </p14:sldIdLst>
        </p14:section>
        <p14:section name="DTD and XSchema" id="{AE0ABBED-4FFA-A844-81C0-CB49E5514EE7}">
          <p14:sldIdLst>
            <p14:sldId id="464"/>
            <p14:sldId id="410"/>
            <p14:sldId id="349"/>
            <p14:sldId id="350"/>
            <p14:sldId id="466"/>
            <p14:sldId id="467"/>
            <p14:sldId id="468"/>
            <p14:sldId id="469"/>
            <p14:sldId id="470"/>
            <p14:sldId id="465"/>
            <p14:sldId id="364"/>
            <p14:sldId id="471"/>
            <p14:sldId id="472"/>
            <p14:sldId id="411"/>
            <p14:sldId id="473"/>
          </p14:sldIdLst>
        </p14:section>
        <p14:section name="XSchema" id="{4684DB5A-F9FC-4487-858A-4B4959C43C94}">
          <p14:sldIdLst>
            <p14:sldId id="325"/>
            <p14:sldId id="326"/>
            <p14:sldId id="365"/>
            <p14:sldId id="369"/>
            <p14:sldId id="370"/>
            <p14:sldId id="371"/>
            <p14:sldId id="372"/>
            <p14:sldId id="373"/>
            <p14:sldId id="374"/>
            <p14:sldId id="375"/>
            <p14:sldId id="376"/>
            <p14:sldId id="377"/>
            <p14:sldId id="378"/>
            <p14:sldId id="379"/>
            <p14:sldId id="380"/>
            <p14:sldId id="381"/>
            <p14:sldId id="384"/>
            <p14:sldId id="4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asdair Gray" initials="AG" lastIdx="2" clrIdx="0"/>
  <p:cmAuthor id="1" name="Gray, Alasdair J G" initials="GAJG" lastIdx="7" clrIdx="1"/>
  <p:cmAuthor id="2" name="Gray, Alasdair J G" initials="GAJG [2]" lastIdx="1" clrIdx="2"/>
  <p:cmAuthor id="3" name="Phil Bartie" initials="PB" lastIdx="1" clrIdx="3">
    <p:extLst>
      <p:ext uri="{19B8F6BF-5375-455C-9EA6-DF929625EA0E}">
        <p15:presenceInfo xmlns:p15="http://schemas.microsoft.com/office/powerpoint/2012/main" userId="S::pb56@hw.ac.uk::649d5c2e-e0a0-4811-b8e2-ecf9af8717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7600"/>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9664C-9592-EE4D-AE3B-C620798205DE}" v="1" dt="2019-11-12T18:09:13.802"/>
    <p1510:client id="{B1C81420-BFCF-264F-836F-AAC2C3B5BFD8}" v="57" dt="2019-11-12T18:03:32.9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74762" autoAdjust="0"/>
  </p:normalViewPr>
  <p:slideViewPr>
    <p:cSldViewPr snapToGrid="0" snapToObjects="1">
      <p:cViewPr varScale="1">
        <p:scale>
          <a:sx n="94" d="100"/>
          <a:sy n="94" d="100"/>
        </p:scale>
        <p:origin x="1728" y="184"/>
      </p:cViewPr>
      <p:guideLst>
        <p:guide orient="horz" pos="2160"/>
        <p:guide pos="3840"/>
      </p:guideLst>
    </p:cSldViewPr>
  </p:slideViewPr>
  <p:outlineViewPr>
    <p:cViewPr>
      <p:scale>
        <a:sx n="33" d="100"/>
        <a:sy n="33" d="100"/>
      </p:scale>
      <p:origin x="0" y="-120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56" d="100"/>
          <a:sy n="156" d="100"/>
        </p:scale>
        <p:origin x="2240"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 Bartie" userId="649d5c2e-e0a0-4811-b8e2-ecf9af8717cc" providerId="ADAL" clId="{B1C81420-BFCF-264F-836F-AAC2C3B5BFD8}"/>
    <pc:docChg chg="modSld sldOrd">
      <pc:chgData name="Phil Bartie" userId="649d5c2e-e0a0-4811-b8e2-ecf9af8717cc" providerId="ADAL" clId="{B1C81420-BFCF-264F-836F-AAC2C3B5BFD8}" dt="2019-11-12T18:07:21.139" v="765" actId="1076"/>
      <pc:docMkLst>
        <pc:docMk/>
      </pc:docMkLst>
      <pc:sldChg chg="modNotesTx">
        <pc:chgData name="Phil Bartie" userId="649d5c2e-e0a0-4811-b8e2-ecf9af8717cc" providerId="ADAL" clId="{B1C81420-BFCF-264F-836F-AAC2C3B5BFD8}" dt="2019-11-12T15:03:31.865" v="74" actId="20577"/>
        <pc:sldMkLst>
          <pc:docMk/>
          <pc:sldMk cId="2576568644" sldId="308"/>
        </pc:sldMkLst>
      </pc:sldChg>
      <pc:sldChg chg="ord">
        <pc:chgData name="Phil Bartie" userId="649d5c2e-e0a0-4811-b8e2-ecf9af8717cc" providerId="ADAL" clId="{B1C81420-BFCF-264F-836F-AAC2C3B5BFD8}" dt="2019-11-12T18:03:32.968" v="674"/>
        <pc:sldMkLst>
          <pc:docMk/>
          <pc:sldMk cId="795379198" sldId="349"/>
        </pc:sldMkLst>
      </pc:sldChg>
      <pc:sldChg chg="modNotesTx">
        <pc:chgData name="Phil Bartie" userId="649d5c2e-e0a0-4811-b8e2-ecf9af8717cc" providerId="ADAL" clId="{B1C81420-BFCF-264F-836F-AAC2C3B5BFD8}" dt="2019-11-12T18:02:18.104" v="671" actId="20577"/>
        <pc:sldMkLst>
          <pc:docMk/>
          <pc:sldMk cId="3639791246" sldId="350"/>
        </pc:sldMkLst>
      </pc:sldChg>
      <pc:sldChg chg="addSp modSp modNotesTx">
        <pc:chgData name="Phil Bartie" userId="649d5c2e-e0a0-4811-b8e2-ecf9af8717cc" providerId="ADAL" clId="{B1C81420-BFCF-264F-836F-AAC2C3B5BFD8}" dt="2019-11-12T18:00:44.766" v="571" actId="20577"/>
        <pc:sldMkLst>
          <pc:docMk/>
          <pc:sldMk cId="125926452" sldId="364"/>
        </pc:sldMkLst>
        <pc:spChg chg="add mod">
          <ac:chgData name="Phil Bartie" userId="649d5c2e-e0a0-4811-b8e2-ecf9af8717cc" providerId="ADAL" clId="{B1C81420-BFCF-264F-836F-AAC2C3B5BFD8}" dt="2019-11-12T17:59:33.973" v="570" actId="1076"/>
          <ac:spMkLst>
            <pc:docMk/>
            <pc:sldMk cId="125926452" sldId="364"/>
            <ac:spMk id="7" creationId="{CF4CFB67-EC64-F740-BD42-710231427DD0}"/>
          </ac:spMkLst>
        </pc:spChg>
        <pc:spChg chg="mod">
          <ac:chgData name="Phil Bartie" userId="649d5c2e-e0a0-4811-b8e2-ecf9af8717cc" providerId="ADAL" clId="{B1C81420-BFCF-264F-836F-AAC2C3B5BFD8}" dt="2019-11-12T17:59:31.363" v="569" actId="1076"/>
          <ac:spMkLst>
            <pc:docMk/>
            <pc:sldMk cId="125926452" sldId="364"/>
            <ac:spMk id="19" creationId="{00000000-0000-0000-0000-000000000000}"/>
          </ac:spMkLst>
        </pc:spChg>
      </pc:sldChg>
      <pc:sldChg chg="modSp">
        <pc:chgData name="Phil Bartie" userId="649d5c2e-e0a0-4811-b8e2-ecf9af8717cc" providerId="ADAL" clId="{B1C81420-BFCF-264F-836F-AAC2C3B5BFD8}" dt="2019-11-12T18:06:32.221" v="760" actId="1076"/>
        <pc:sldMkLst>
          <pc:docMk/>
          <pc:sldMk cId="3138537830" sldId="373"/>
        </pc:sldMkLst>
        <pc:spChg chg="mod">
          <ac:chgData name="Phil Bartie" userId="649d5c2e-e0a0-4811-b8e2-ecf9af8717cc" providerId="ADAL" clId="{B1C81420-BFCF-264F-836F-AAC2C3B5BFD8}" dt="2019-11-12T18:06:32.221" v="760" actId="1076"/>
          <ac:spMkLst>
            <pc:docMk/>
            <pc:sldMk cId="3138537830" sldId="373"/>
            <ac:spMk id="4" creationId="{64385BA4-BF53-B443-A126-FE7D76924A6C}"/>
          </ac:spMkLst>
        </pc:spChg>
      </pc:sldChg>
      <pc:sldChg chg="modSp">
        <pc:chgData name="Phil Bartie" userId="649d5c2e-e0a0-4811-b8e2-ecf9af8717cc" providerId="ADAL" clId="{B1C81420-BFCF-264F-836F-AAC2C3B5BFD8}" dt="2019-11-12T18:05:38.743" v="758" actId="1076"/>
        <pc:sldMkLst>
          <pc:docMk/>
          <pc:sldMk cId="3943832279" sldId="411"/>
        </pc:sldMkLst>
        <pc:spChg chg="mod">
          <ac:chgData name="Phil Bartie" userId="649d5c2e-e0a0-4811-b8e2-ecf9af8717cc" providerId="ADAL" clId="{B1C81420-BFCF-264F-836F-AAC2C3B5BFD8}" dt="2019-11-12T18:05:32.165" v="757" actId="14100"/>
          <ac:spMkLst>
            <pc:docMk/>
            <pc:sldMk cId="3943832279" sldId="411"/>
            <ac:spMk id="3" creationId="{2C7C3551-EE36-3249-BFCF-7EEFB30E7A71}"/>
          </ac:spMkLst>
        </pc:spChg>
        <pc:spChg chg="mod">
          <ac:chgData name="Phil Bartie" userId="649d5c2e-e0a0-4811-b8e2-ecf9af8717cc" providerId="ADAL" clId="{B1C81420-BFCF-264F-836F-AAC2C3B5BFD8}" dt="2019-11-12T18:05:38.743" v="758" actId="1076"/>
          <ac:spMkLst>
            <pc:docMk/>
            <pc:sldMk cId="3943832279" sldId="411"/>
            <ac:spMk id="5" creationId="{B0E54980-7051-3549-B14F-ED2265130C46}"/>
          </ac:spMkLst>
        </pc:spChg>
      </pc:sldChg>
      <pc:sldChg chg="modNotesTx">
        <pc:chgData name="Phil Bartie" userId="649d5c2e-e0a0-4811-b8e2-ecf9af8717cc" providerId="ADAL" clId="{B1C81420-BFCF-264F-836F-AAC2C3B5BFD8}" dt="2019-11-12T15:03:59.218" v="75" actId="20577"/>
        <pc:sldMkLst>
          <pc:docMk/>
          <pc:sldMk cId="2849128481" sldId="434"/>
        </pc:sldMkLst>
      </pc:sldChg>
      <pc:sldChg chg="modSp">
        <pc:chgData name="Phil Bartie" userId="649d5c2e-e0a0-4811-b8e2-ecf9af8717cc" providerId="ADAL" clId="{B1C81420-BFCF-264F-836F-AAC2C3B5BFD8}" dt="2019-11-12T17:24:25.267" v="80" actId="1076"/>
        <pc:sldMkLst>
          <pc:docMk/>
          <pc:sldMk cId="1290382008" sldId="442"/>
        </pc:sldMkLst>
        <pc:spChg chg="mod">
          <ac:chgData name="Phil Bartie" userId="649d5c2e-e0a0-4811-b8e2-ecf9af8717cc" providerId="ADAL" clId="{B1C81420-BFCF-264F-836F-AAC2C3B5BFD8}" dt="2019-11-12T17:24:22.068" v="79" actId="1076"/>
          <ac:spMkLst>
            <pc:docMk/>
            <pc:sldMk cId="1290382008" sldId="442"/>
            <ac:spMk id="6" creationId="{00000000-0000-0000-0000-000000000000}"/>
          </ac:spMkLst>
        </pc:spChg>
        <pc:spChg chg="mod">
          <ac:chgData name="Phil Bartie" userId="649d5c2e-e0a0-4811-b8e2-ecf9af8717cc" providerId="ADAL" clId="{B1C81420-BFCF-264F-836F-AAC2C3B5BFD8}" dt="2019-11-12T17:24:18.573" v="78" actId="1076"/>
          <ac:spMkLst>
            <pc:docMk/>
            <pc:sldMk cId="1290382008" sldId="442"/>
            <ac:spMk id="7" creationId="{00000000-0000-0000-0000-000000000000}"/>
          </ac:spMkLst>
        </pc:spChg>
        <pc:spChg chg="mod">
          <ac:chgData name="Phil Bartie" userId="649d5c2e-e0a0-4811-b8e2-ecf9af8717cc" providerId="ADAL" clId="{B1C81420-BFCF-264F-836F-AAC2C3B5BFD8}" dt="2019-11-12T17:24:25.267" v="80" actId="1076"/>
          <ac:spMkLst>
            <pc:docMk/>
            <pc:sldMk cId="1290382008" sldId="442"/>
            <ac:spMk id="8" creationId="{00000000-0000-0000-0000-000000000000}"/>
          </ac:spMkLst>
        </pc:spChg>
      </pc:sldChg>
      <pc:sldChg chg="modSp modNotesTx">
        <pc:chgData name="Phil Bartie" userId="649d5c2e-e0a0-4811-b8e2-ecf9af8717cc" providerId="ADAL" clId="{B1C81420-BFCF-264F-836F-AAC2C3B5BFD8}" dt="2019-11-12T17:37:35.014" v="83" actId="20577"/>
        <pc:sldMkLst>
          <pc:docMk/>
          <pc:sldMk cId="2544183609" sldId="453"/>
        </pc:sldMkLst>
        <pc:spChg chg="mod">
          <ac:chgData name="Phil Bartie" userId="649d5c2e-e0a0-4811-b8e2-ecf9af8717cc" providerId="ADAL" clId="{B1C81420-BFCF-264F-836F-AAC2C3B5BFD8}" dt="2019-11-12T17:37:35.014" v="83" actId="20577"/>
          <ac:spMkLst>
            <pc:docMk/>
            <pc:sldMk cId="2544183609" sldId="453"/>
            <ac:spMk id="70" creationId="{F35A0767-E958-3A45-9C26-94C94BCEE7ED}"/>
          </ac:spMkLst>
        </pc:spChg>
      </pc:sldChg>
      <pc:sldChg chg="modSp">
        <pc:chgData name="Phil Bartie" userId="649d5c2e-e0a0-4811-b8e2-ecf9af8717cc" providerId="ADAL" clId="{B1C81420-BFCF-264F-836F-AAC2C3B5BFD8}" dt="2019-11-12T17:47:11.459" v="125" actId="113"/>
        <pc:sldMkLst>
          <pc:docMk/>
          <pc:sldMk cId="2404039618" sldId="457"/>
        </pc:sldMkLst>
        <pc:spChg chg="mod">
          <ac:chgData name="Phil Bartie" userId="649d5c2e-e0a0-4811-b8e2-ecf9af8717cc" providerId="ADAL" clId="{B1C81420-BFCF-264F-836F-AAC2C3B5BFD8}" dt="2019-11-12T17:47:11.459" v="125" actId="113"/>
          <ac:spMkLst>
            <pc:docMk/>
            <pc:sldMk cId="2404039618" sldId="457"/>
            <ac:spMk id="5" creationId="{C409DC25-1440-8549-9988-0C81ADB38DFE}"/>
          </ac:spMkLst>
        </pc:spChg>
      </pc:sldChg>
      <pc:sldChg chg="addSp modSp modAnim modNotesTx">
        <pc:chgData name="Phil Bartie" userId="649d5c2e-e0a0-4811-b8e2-ecf9af8717cc" providerId="ADAL" clId="{B1C81420-BFCF-264F-836F-AAC2C3B5BFD8}" dt="2019-11-12T17:50:36.811" v="217" actId="20577"/>
        <pc:sldMkLst>
          <pc:docMk/>
          <pc:sldMk cId="3319264383" sldId="460"/>
        </pc:sldMkLst>
        <pc:spChg chg="mod">
          <ac:chgData name="Phil Bartie" userId="649d5c2e-e0a0-4811-b8e2-ecf9af8717cc" providerId="ADAL" clId="{B1C81420-BFCF-264F-836F-AAC2C3B5BFD8}" dt="2019-11-12T17:48:14.787" v="128" actId="113"/>
          <ac:spMkLst>
            <pc:docMk/>
            <pc:sldMk cId="3319264383" sldId="460"/>
            <ac:spMk id="5" creationId="{C409DC25-1440-8549-9988-0C81ADB38DFE}"/>
          </ac:spMkLst>
        </pc:spChg>
        <pc:spChg chg="mod">
          <ac:chgData name="Phil Bartie" userId="649d5c2e-e0a0-4811-b8e2-ecf9af8717cc" providerId="ADAL" clId="{B1C81420-BFCF-264F-836F-AAC2C3B5BFD8}" dt="2019-11-12T17:49:45.891" v="149" actId="14100"/>
          <ac:spMkLst>
            <pc:docMk/>
            <pc:sldMk cId="3319264383" sldId="460"/>
            <ac:spMk id="14" creationId="{C27E39A7-0C21-8546-A22F-58727163CF69}"/>
          </ac:spMkLst>
        </pc:spChg>
        <pc:spChg chg="add mod">
          <ac:chgData name="Phil Bartie" userId="649d5c2e-e0a0-4811-b8e2-ecf9af8717cc" providerId="ADAL" clId="{B1C81420-BFCF-264F-836F-AAC2C3B5BFD8}" dt="2019-11-12T17:49:33.437" v="146" actId="403"/>
          <ac:spMkLst>
            <pc:docMk/>
            <pc:sldMk cId="3319264383" sldId="460"/>
            <ac:spMk id="15" creationId="{A759F1B0-DED2-804E-A974-9C103B2C4DED}"/>
          </ac:spMkLst>
        </pc:spChg>
        <pc:picChg chg="mod">
          <ac:chgData name="Phil Bartie" userId="649d5c2e-e0a0-4811-b8e2-ecf9af8717cc" providerId="ADAL" clId="{B1C81420-BFCF-264F-836F-AAC2C3B5BFD8}" dt="2019-11-12T17:49:41.358" v="148" actId="1076"/>
          <ac:picMkLst>
            <pc:docMk/>
            <pc:sldMk cId="3319264383" sldId="460"/>
            <ac:picMk id="4" creationId="{00000000-0000-0000-0000-000000000000}"/>
          </ac:picMkLst>
        </pc:picChg>
        <pc:cxnChg chg="mod">
          <ac:chgData name="Phil Bartie" userId="649d5c2e-e0a0-4811-b8e2-ecf9af8717cc" providerId="ADAL" clId="{B1C81420-BFCF-264F-836F-AAC2C3B5BFD8}" dt="2019-11-12T17:48:25.338" v="129" actId="14100"/>
          <ac:cxnSpMkLst>
            <pc:docMk/>
            <pc:sldMk cId="3319264383" sldId="460"/>
            <ac:cxnSpMk id="21" creationId="{1DB47A99-5D65-1B42-9654-027EA2A76E7C}"/>
          </ac:cxnSpMkLst>
        </pc:cxnChg>
      </pc:sldChg>
      <pc:sldChg chg="modNotesTx">
        <pc:chgData name="Phil Bartie" userId="649d5c2e-e0a0-4811-b8e2-ecf9af8717cc" providerId="ADAL" clId="{B1C81420-BFCF-264F-836F-AAC2C3B5BFD8}" dt="2019-11-12T17:52:28.634" v="218" actId="20577"/>
        <pc:sldMkLst>
          <pc:docMk/>
          <pc:sldMk cId="1049351187" sldId="461"/>
        </pc:sldMkLst>
      </pc:sldChg>
      <pc:sldChg chg="modNotesTx">
        <pc:chgData name="Phil Bartie" userId="649d5c2e-e0a0-4811-b8e2-ecf9af8717cc" providerId="ADAL" clId="{B1C81420-BFCF-264F-836F-AAC2C3B5BFD8}" dt="2019-11-12T17:56:28.670" v="489" actId="20577"/>
        <pc:sldMkLst>
          <pc:docMk/>
          <pc:sldMk cId="322651203" sldId="465"/>
        </pc:sldMkLst>
      </pc:sldChg>
      <pc:sldChg chg="ord">
        <pc:chgData name="Phil Bartie" userId="649d5c2e-e0a0-4811-b8e2-ecf9af8717cc" providerId="ADAL" clId="{B1C81420-BFCF-264F-836F-AAC2C3B5BFD8}" dt="2019-11-12T18:01:35.370" v="572"/>
        <pc:sldMkLst>
          <pc:docMk/>
          <pc:sldMk cId="1602021246" sldId="466"/>
        </pc:sldMkLst>
      </pc:sldChg>
      <pc:sldChg chg="ord">
        <pc:chgData name="Phil Bartie" userId="649d5c2e-e0a0-4811-b8e2-ecf9af8717cc" providerId="ADAL" clId="{B1C81420-BFCF-264F-836F-AAC2C3B5BFD8}" dt="2019-11-12T18:01:35.370" v="572"/>
        <pc:sldMkLst>
          <pc:docMk/>
          <pc:sldMk cId="2820818585" sldId="467"/>
        </pc:sldMkLst>
      </pc:sldChg>
      <pc:sldChg chg="ord">
        <pc:chgData name="Phil Bartie" userId="649d5c2e-e0a0-4811-b8e2-ecf9af8717cc" providerId="ADAL" clId="{B1C81420-BFCF-264F-836F-AAC2C3B5BFD8}" dt="2019-11-12T18:01:35.370" v="572"/>
        <pc:sldMkLst>
          <pc:docMk/>
          <pc:sldMk cId="1042760781" sldId="468"/>
        </pc:sldMkLst>
      </pc:sldChg>
      <pc:sldChg chg="ord">
        <pc:chgData name="Phil Bartie" userId="649d5c2e-e0a0-4811-b8e2-ecf9af8717cc" providerId="ADAL" clId="{B1C81420-BFCF-264F-836F-AAC2C3B5BFD8}" dt="2019-11-12T18:01:35.370" v="572"/>
        <pc:sldMkLst>
          <pc:docMk/>
          <pc:sldMk cId="3224632605" sldId="469"/>
        </pc:sldMkLst>
      </pc:sldChg>
      <pc:sldChg chg="ord">
        <pc:chgData name="Phil Bartie" userId="649d5c2e-e0a0-4811-b8e2-ecf9af8717cc" providerId="ADAL" clId="{B1C81420-BFCF-264F-836F-AAC2C3B5BFD8}" dt="2019-11-12T18:01:35.370" v="572"/>
        <pc:sldMkLst>
          <pc:docMk/>
          <pc:sldMk cId="4057568513" sldId="470"/>
        </pc:sldMkLst>
      </pc:sldChg>
      <pc:sldChg chg="modSp">
        <pc:chgData name="Phil Bartie" userId="649d5c2e-e0a0-4811-b8e2-ecf9af8717cc" providerId="ADAL" clId="{B1C81420-BFCF-264F-836F-AAC2C3B5BFD8}" dt="2019-11-12T18:04:15.358" v="682" actId="20577"/>
        <pc:sldMkLst>
          <pc:docMk/>
          <pc:sldMk cId="3573497339" sldId="471"/>
        </pc:sldMkLst>
        <pc:spChg chg="mod">
          <ac:chgData name="Phil Bartie" userId="649d5c2e-e0a0-4811-b8e2-ecf9af8717cc" providerId="ADAL" clId="{B1C81420-BFCF-264F-836F-AAC2C3B5BFD8}" dt="2019-11-12T18:04:15.358" v="682" actId="20577"/>
          <ac:spMkLst>
            <pc:docMk/>
            <pc:sldMk cId="3573497339" sldId="471"/>
            <ac:spMk id="246" creationId="{00000000-0000-0000-0000-000000000000}"/>
          </ac:spMkLst>
        </pc:spChg>
      </pc:sldChg>
      <pc:sldChg chg="modSp modNotesTx">
        <pc:chgData name="Phil Bartie" userId="649d5c2e-e0a0-4811-b8e2-ecf9af8717cc" providerId="ADAL" clId="{B1C81420-BFCF-264F-836F-AAC2C3B5BFD8}" dt="2019-11-12T18:05:08.094" v="756" actId="20577"/>
        <pc:sldMkLst>
          <pc:docMk/>
          <pc:sldMk cId="1465842191" sldId="472"/>
        </pc:sldMkLst>
        <pc:spChg chg="mod">
          <ac:chgData name="Phil Bartie" userId="649d5c2e-e0a0-4811-b8e2-ecf9af8717cc" providerId="ADAL" clId="{B1C81420-BFCF-264F-836F-AAC2C3B5BFD8}" dt="2019-11-12T18:04:38.183" v="684" actId="20577"/>
          <ac:spMkLst>
            <pc:docMk/>
            <pc:sldMk cId="1465842191" sldId="472"/>
            <ac:spMk id="252" creationId="{00000000-0000-0000-0000-000000000000}"/>
          </ac:spMkLst>
        </pc:spChg>
      </pc:sldChg>
      <pc:sldChg chg="modSp modAnim">
        <pc:chgData name="Phil Bartie" userId="649d5c2e-e0a0-4811-b8e2-ecf9af8717cc" providerId="ADAL" clId="{B1C81420-BFCF-264F-836F-AAC2C3B5BFD8}" dt="2019-11-12T17:41:16.621" v="112" actId="1038"/>
        <pc:sldMkLst>
          <pc:docMk/>
          <pc:sldMk cId="1892038855" sldId="476"/>
        </pc:sldMkLst>
        <pc:spChg chg="mod">
          <ac:chgData name="Phil Bartie" userId="649d5c2e-e0a0-4811-b8e2-ecf9af8717cc" providerId="ADAL" clId="{B1C81420-BFCF-264F-836F-AAC2C3B5BFD8}" dt="2019-11-12T17:41:16.621" v="112" actId="1038"/>
          <ac:spMkLst>
            <pc:docMk/>
            <pc:sldMk cId="1892038855" sldId="476"/>
            <ac:spMk id="2" creationId="{00000000-0000-0000-0000-000000000000}"/>
          </ac:spMkLst>
        </pc:spChg>
        <pc:spChg chg="mod">
          <ac:chgData name="Phil Bartie" userId="649d5c2e-e0a0-4811-b8e2-ecf9af8717cc" providerId="ADAL" clId="{B1C81420-BFCF-264F-836F-AAC2C3B5BFD8}" dt="2019-11-12T17:40:15.338" v="111" actId="1076"/>
          <ac:spMkLst>
            <pc:docMk/>
            <pc:sldMk cId="1892038855" sldId="476"/>
            <ac:spMk id="9" creationId="{D1A09038-4F1C-8149-8690-BCF862C97EA5}"/>
          </ac:spMkLst>
        </pc:spChg>
        <pc:spChg chg="mod">
          <ac:chgData name="Phil Bartie" userId="649d5c2e-e0a0-4811-b8e2-ecf9af8717cc" providerId="ADAL" clId="{B1C81420-BFCF-264F-836F-AAC2C3B5BFD8}" dt="2019-11-12T17:38:52.341" v="85" actId="1076"/>
          <ac:spMkLst>
            <pc:docMk/>
            <pc:sldMk cId="1892038855" sldId="476"/>
            <ac:spMk id="15" creationId="{00000000-0000-0000-0000-000000000000}"/>
          </ac:spMkLst>
        </pc:spChg>
        <pc:spChg chg="mod">
          <ac:chgData name="Phil Bartie" userId="649d5c2e-e0a0-4811-b8e2-ecf9af8717cc" providerId="ADAL" clId="{B1C81420-BFCF-264F-836F-AAC2C3B5BFD8}" dt="2019-11-12T17:38:55.835" v="86" actId="1076"/>
          <ac:spMkLst>
            <pc:docMk/>
            <pc:sldMk cId="1892038855" sldId="476"/>
            <ac:spMk id="16" creationId="{1C799E1C-AA0B-7247-B4E0-ED59E26E650B}"/>
          </ac:spMkLst>
        </pc:spChg>
        <pc:spChg chg="mod">
          <ac:chgData name="Phil Bartie" userId="649d5c2e-e0a0-4811-b8e2-ecf9af8717cc" providerId="ADAL" clId="{B1C81420-BFCF-264F-836F-AAC2C3B5BFD8}" dt="2019-11-12T17:39:00.699" v="88" actId="1076"/>
          <ac:spMkLst>
            <pc:docMk/>
            <pc:sldMk cId="1892038855" sldId="476"/>
            <ac:spMk id="18" creationId="{00000000-0000-0000-0000-000000000000}"/>
          </ac:spMkLst>
        </pc:spChg>
      </pc:sldChg>
      <pc:sldChg chg="modSp">
        <pc:chgData name="Phil Bartie" userId="649d5c2e-e0a0-4811-b8e2-ecf9af8717cc" providerId="ADAL" clId="{B1C81420-BFCF-264F-836F-AAC2C3B5BFD8}" dt="2019-11-12T18:07:21.139" v="765" actId="1076"/>
        <pc:sldMkLst>
          <pc:docMk/>
          <pc:sldMk cId="1953952764" sldId="486"/>
        </pc:sldMkLst>
        <pc:spChg chg="mod">
          <ac:chgData name="Phil Bartie" userId="649d5c2e-e0a0-4811-b8e2-ecf9af8717cc" providerId="ADAL" clId="{B1C81420-BFCF-264F-836F-AAC2C3B5BFD8}" dt="2019-11-12T18:07:12.506" v="761" actId="1076"/>
          <ac:spMkLst>
            <pc:docMk/>
            <pc:sldMk cId="1953952764" sldId="486"/>
            <ac:spMk id="2" creationId="{00000000-0000-0000-0000-000000000000}"/>
          </ac:spMkLst>
        </pc:spChg>
        <pc:picChg chg="mod">
          <ac:chgData name="Phil Bartie" userId="649d5c2e-e0a0-4811-b8e2-ecf9af8717cc" providerId="ADAL" clId="{B1C81420-BFCF-264F-836F-AAC2C3B5BFD8}" dt="2019-11-12T18:07:21.139" v="765" actId="1076"/>
          <ac:picMkLst>
            <pc:docMk/>
            <pc:sldMk cId="1953952764" sldId="486"/>
            <ac:picMk id="8" creationId="{00000000-0000-0000-0000-000000000000}"/>
          </ac:picMkLst>
        </pc:picChg>
      </pc:sldChg>
    </pc:docChg>
  </pc:docChgLst>
  <pc:docChgLst>
    <pc:chgData name="Phil Bartie" userId="649d5c2e-e0a0-4811-b8e2-ecf9af8717cc" providerId="ADAL" clId="{9FC9664C-9592-EE4D-AE3B-C620798205DE}"/>
    <pc:docChg chg="delSld modSld modSection">
      <pc:chgData name="Phil Bartie" userId="649d5c2e-e0a0-4811-b8e2-ecf9af8717cc" providerId="ADAL" clId="{9FC9664C-9592-EE4D-AE3B-C620798205DE}" dt="2019-11-12T18:09:13.801" v="10" actId="18331"/>
      <pc:docMkLst>
        <pc:docMk/>
      </pc:docMkLst>
      <pc:sldChg chg="modSp">
        <pc:chgData name="Phil Bartie" userId="649d5c2e-e0a0-4811-b8e2-ecf9af8717cc" providerId="ADAL" clId="{9FC9664C-9592-EE4D-AE3B-C620798205DE}" dt="2019-11-12T18:09:13.801" v="10" actId="18331"/>
        <pc:sldMkLst>
          <pc:docMk/>
          <pc:sldMk cId="2177898652" sldId="430"/>
        </pc:sldMkLst>
        <pc:picChg chg="mod">
          <ac:chgData name="Phil Bartie" userId="649d5c2e-e0a0-4811-b8e2-ecf9af8717cc" providerId="ADAL" clId="{9FC9664C-9592-EE4D-AE3B-C620798205DE}" dt="2019-11-12T18:09:13.801" v="10" actId="18331"/>
          <ac:picMkLst>
            <pc:docMk/>
            <pc:sldMk cId="2177898652" sldId="430"/>
            <ac:picMk id="451" creationId="{00000000-0000-0000-0000-000000000000}"/>
          </ac:picMkLst>
        </pc:picChg>
      </pc:sldChg>
      <pc:sldChg chg="del">
        <pc:chgData name="Phil Bartie" userId="649d5c2e-e0a0-4811-b8e2-ecf9af8717cc" providerId="ADAL" clId="{9FC9664C-9592-EE4D-AE3B-C620798205DE}" dt="2019-11-12T18:08:30.721" v="1" actId="2696"/>
        <pc:sldMkLst>
          <pc:docMk/>
          <pc:sldMk cId="2536399451" sldId="478"/>
        </pc:sldMkLst>
      </pc:sldChg>
      <pc:sldChg chg="del">
        <pc:chgData name="Phil Bartie" userId="649d5c2e-e0a0-4811-b8e2-ecf9af8717cc" providerId="ADAL" clId="{9FC9664C-9592-EE4D-AE3B-C620798205DE}" dt="2019-11-12T18:08:30.732" v="2" actId="2696"/>
        <pc:sldMkLst>
          <pc:docMk/>
          <pc:sldMk cId="2578980196" sldId="479"/>
        </pc:sldMkLst>
      </pc:sldChg>
      <pc:sldChg chg="del">
        <pc:chgData name="Phil Bartie" userId="649d5c2e-e0a0-4811-b8e2-ecf9af8717cc" providerId="ADAL" clId="{9FC9664C-9592-EE4D-AE3B-C620798205DE}" dt="2019-11-12T18:08:30.743" v="3" actId="2696"/>
        <pc:sldMkLst>
          <pc:docMk/>
          <pc:sldMk cId="372947044" sldId="480"/>
        </pc:sldMkLst>
      </pc:sldChg>
      <pc:sldChg chg="del">
        <pc:chgData name="Phil Bartie" userId="649d5c2e-e0a0-4811-b8e2-ecf9af8717cc" providerId="ADAL" clId="{9FC9664C-9592-EE4D-AE3B-C620798205DE}" dt="2019-11-12T18:08:30.774" v="4" actId="2696"/>
        <pc:sldMkLst>
          <pc:docMk/>
          <pc:sldMk cId="3473614203" sldId="481"/>
        </pc:sldMkLst>
      </pc:sldChg>
      <pc:sldChg chg="del">
        <pc:chgData name="Phil Bartie" userId="649d5c2e-e0a0-4811-b8e2-ecf9af8717cc" providerId="ADAL" clId="{9FC9664C-9592-EE4D-AE3B-C620798205DE}" dt="2019-11-12T18:08:30.788" v="5" actId="2696"/>
        <pc:sldMkLst>
          <pc:docMk/>
          <pc:sldMk cId="745778965" sldId="482"/>
        </pc:sldMkLst>
      </pc:sldChg>
      <pc:sldChg chg="del">
        <pc:chgData name="Phil Bartie" userId="649d5c2e-e0a0-4811-b8e2-ecf9af8717cc" providerId="ADAL" clId="{9FC9664C-9592-EE4D-AE3B-C620798205DE}" dt="2019-11-12T18:08:30.807" v="6" actId="2696"/>
        <pc:sldMkLst>
          <pc:docMk/>
          <pc:sldMk cId="1039091104" sldId="483"/>
        </pc:sldMkLst>
      </pc:sldChg>
      <pc:sldChg chg="del">
        <pc:chgData name="Phil Bartie" userId="649d5c2e-e0a0-4811-b8e2-ecf9af8717cc" providerId="ADAL" clId="{9FC9664C-9592-EE4D-AE3B-C620798205DE}" dt="2019-11-12T18:08:30.828" v="7" actId="2696"/>
        <pc:sldMkLst>
          <pc:docMk/>
          <pc:sldMk cId="4085206837" sldId="484"/>
        </pc:sldMkLst>
      </pc:sldChg>
      <pc:sldChg chg="del">
        <pc:chgData name="Phil Bartie" userId="649d5c2e-e0a0-4811-b8e2-ecf9af8717cc" providerId="ADAL" clId="{9FC9664C-9592-EE4D-AE3B-C620798205DE}" dt="2019-11-12T18:08:30.845" v="8" actId="2696"/>
        <pc:sldMkLst>
          <pc:docMk/>
          <pc:sldMk cId="2192665895" sldId="485"/>
        </pc:sldMkLst>
      </pc:sldChg>
      <pc:sldChg chg="del">
        <pc:chgData name="Phil Bartie" userId="649d5c2e-e0a0-4811-b8e2-ecf9af8717cc" providerId="ADAL" clId="{9FC9664C-9592-EE4D-AE3B-C620798205DE}" dt="2019-11-12T18:08:30.705" v="0" actId="2696"/>
        <pc:sldMkLst>
          <pc:docMk/>
          <pc:sldMk cId="1953952764" sldId="4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0A74AC-1DB9-AB4D-9FEE-EBDB1F45CDA7}" type="doc">
      <dgm:prSet loTypeId="urn:microsoft.com/office/officeart/2009/3/layout/HorizontalOrganizationChart" loCatId="" qsTypeId="urn:microsoft.com/office/officeart/2005/8/quickstyle/simple4" qsCatId="simple" csTypeId="urn:microsoft.com/office/officeart/2005/8/colors/colorful4" csCatId="colorful" phldr="1"/>
      <dgm:spPr/>
      <dgm:t>
        <a:bodyPr/>
        <a:lstStyle/>
        <a:p>
          <a:endParaRPr lang="en-US"/>
        </a:p>
      </dgm:t>
    </dgm:pt>
    <dgm:pt modelId="{145529AC-498E-244B-84C7-35241AF5118F}">
      <dgm:prSet phldrT="[Text]"/>
      <dgm:spPr/>
      <dgm:t>
        <a:bodyPr/>
        <a:lstStyle/>
        <a:p>
          <a:r>
            <a:rPr lang="en-US" dirty="0">
              <a:solidFill>
                <a:schemeClr val="tx1"/>
              </a:solidFill>
            </a:rPr>
            <a:t>people</a:t>
          </a:r>
        </a:p>
      </dgm:t>
    </dgm:pt>
    <dgm:pt modelId="{10A8E678-5C0D-8C44-A976-3FA2C81F1400}" type="parTrans" cxnId="{9DD755B2-8909-B940-8F88-94066D070596}">
      <dgm:prSet/>
      <dgm:spPr/>
      <dgm:t>
        <a:bodyPr/>
        <a:lstStyle/>
        <a:p>
          <a:endParaRPr lang="en-US"/>
        </a:p>
      </dgm:t>
    </dgm:pt>
    <dgm:pt modelId="{C8FBF2CA-8104-5A4E-9644-208827F8B016}" type="sibTrans" cxnId="{9DD755B2-8909-B940-8F88-94066D070596}">
      <dgm:prSet/>
      <dgm:spPr/>
      <dgm:t>
        <a:bodyPr/>
        <a:lstStyle/>
        <a:p>
          <a:endParaRPr lang="en-US"/>
        </a:p>
      </dgm:t>
    </dgm:pt>
    <dgm:pt modelId="{6A796A89-4FA9-524C-A53C-1621EE90EFAA}">
      <dgm:prSet phldrT="[Text]"/>
      <dgm:spPr/>
      <dgm:t>
        <a:bodyPr/>
        <a:lstStyle/>
        <a:p>
          <a:r>
            <a:rPr lang="en-US" dirty="0">
              <a:solidFill>
                <a:schemeClr val="tx1"/>
              </a:solidFill>
            </a:rPr>
            <a:t>person </a:t>
          </a:r>
          <a:br>
            <a:rPr lang="en-US" dirty="0">
              <a:solidFill>
                <a:schemeClr val="tx1"/>
              </a:solidFill>
            </a:rPr>
          </a:br>
          <a:r>
            <a:rPr lang="en-US" dirty="0" err="1">
              <a:solidFill>
                <a:schemeClr val="tx1"/>
              </a:solidFill>
            </a:rPr>
            <a:t>pid</a:t>
          </a:r>
          <a:r>
            <a:rPr lang="en-US" dirty="0">
              <a:solidFill>
                <a:schemeClr val="tx1"/>
              </a:solidFill>
            </a:rPr>
            <a:t>=“33”</a:t>
          </a:r>
        </a:p>
      </dgm:t>
    </dgm:pt>
    <dgm:pt modelId="{9661CC9C-BD4F-CE41-84B9-A8C3CD0520F9}" type="parTrans" cxnId="{57139700-E329-5D43-A3F9-8303407B803F}">
      <dgm:prSet/>
      <dgm:spPr/>
      <dgm:t>
        <a:bodyPr/>
        <a:lstStyle/>
        <a:p>
          <a:endParaRPr lang="en-US">
            <a:solidFill>
              <a:schemeClr val="tx1"/>
            </a:solidFill>
          </a:endParaRPr>
        </a:p>
      </dgm:t>
    </dgm:pt>
    <dgm:pt modelId="{794167D9-C983-1448-86F9-CF95FA9734C5}" type="sibTrans" cxnId="{57139700-E329-5D43-A3F9-8303407B803F}">
      <dgm:prSet/>
      <dgm:spPr/>
      <dgm:t>
        <a:bodyPr/>
        <a:lstStyle/>
        <a:p>
          <a:endParaRPr lang="en-US"/>
        </a:p>
      </dgm:t>
    </dgm:pt>
    <dgm:pt modelId="{06AA5206-0DD8-D748-AEF9-7F06364D17EA}">
      <dgm:prSet phldrT="[Text]"/>
      <dgm:spPr/>
      <dgm:t>
        <a:bodyPr/>
        <a:lstStyle/>
        <a:p>
          <a:r>
            <a:rPr lang="en-US">
              <a:solidFill>
                <a:schemeClr val="tx1"/>
              </a:solidFill>
            </a:rPr>
            <a:t>firstname</a:t>
          </a:r>
          <a:endParaRPr lang="en-US" dirty="0">
            <a:solidFill>
              <a:schemeClr val="tx1"/>
            </a:solidFill>
          </a:endParaRPr>
        </a:p>
      </dgm:t>
    </dgm:pt>
    <dgm:pt modelId="{8BAF6436-CAE9-2C40-94D8-43F34F4DCDDD}" type="parTrans" cxnId="{83F5817A-6A5D-7D40-9ADE-49C01ABDC00E}">
      <dgm:prSet/>
      <dgm:spPr/>
      <dgm:t>
        <a:bodyPr/>
        <a:lstStyle/>
        <a:p>
          <a:endParaRPr lang="en-US">
            <a:solidFill>
              <a:schemeClr val="tx1"/>
            </a:solidFill>
          </a:endParaRPr>
        </a:p>
      </dgm:t>
    </dgm:pt>
    <dgm:pt modelId="{2A76E1C4-38C1-5D41-A109-B5D386070309}" type="sibTrans" cxnId="{83F5817A-6A5D-7D40-9ADE-49C01ABDC00E}">
      <dgm:prSet/>
      <dgm:spPr/>
      <dgm:t>
        <a:bodyPr/>
        <a:lstStyle/>
        <a:p>
          <a:endParaRPr lang="en-US"/>
        </a:p>
      </dgm:t>
    </dgm:pt>
    <dgm:pt modelId="{BB81D7B1-1E77-6740-B5BB-B2782939E87A}">
      <dgm:prSet phldrT="[Text]"/>
      <dgm:spPr/>
      <dgm:t>
        <a:bodyPr/>
        <a:lstStyle/>
        <a:p>
          <a:r>
            <a:rPr lang="en-US" dirty="0">
              <a:solidFill>
                <a:schemeClr val="tx1"/>
              </a:solidFill>
            </a:rPr>
            <a:t>Bart</a:t>
          </a:r>
        </a:p>
      </dgm:t>
    </dgm:pt>
    <dgm:pt modelId="{91874B6C-0DDC-9A49-94F6-6EB05600A3F9}" type="parTrans" cxnId="{4F3AE74B-7150-104A-8ABB-257C17B6DF80}">
      <dgm:prSet/>
      <dgm:spPr/>
      <dgm:t>
        <a:bodyPr/>
        <a:lstStyle/>
        <a:p>
          <a:endParaRPr lang="en-US">
            <a:solidFill>
              <a:schemeClr val="tx1"/>
            </a:solidFill>
          </a:endParaRPr>
        </a:p>
      </dgm:t>
    </dgm:pt>
    <dgm:pt modelId="{37C8757C-B162-7547-B1F0-F2C711572976}" type="sibTrans" cxnId="{4F3AE74B-7150-104A-8ABB-257C17B6DF80}">
      <dgm:prSet/>
      <dgm:spPr/>
      <dgm:t>
        <a:bodyPr/>
        <a:lstStyle/>
        <a:p>
          <a:endParaRPr lang="en-US"/>
        </a:p>
      </dgm:t>
    </dgm:pt>
    <dgm:pt modelId="{FDC43D04-2895-C541-AD9B-59B01C6B9D7B}">
      <dgm:prSet phldrT="[Text]"/>
      <dgm:spPr/>
      <dgm:t>
        <a:bodyPr/>
        <a:lstStyle/>
        <a:p>
          <a:r>
            <a:rPr lang="en-US" dirty="0">
              <a:solidFill>
                <a:schemeClr val="tx1"/>
              </a:solidFill>
            </a:rPr>
            <a:t>person</a:t>
          </a:r>
          <a:br>
            <a:rPr lang="en-US" dirty="0">
              <a:solidFill>
                <a:schemeClr val="tx1"/>
              </a:solidFill>
            </a:rPr>
          </a:br>
          <a:r>
            <a:rPr lang="en-US" dirty="0">
              <a:solidFill>
                <a:schemeClr val="tx1"/>
              </a:solidFill>
            </a:rPr>
            <a:t> </a:t>
          </a:r>
          <a:r>
            <a:rPr lang="en-US" dirty="0" err="1">
              <a:solidFill>
                <a:schemeClr val="tx1"/>
              </a:solidFill>
            </a:rPr>
            <a:t>pid</a:t>
          </a:r>
          <a:r>
            <a:rPr lang="en-US" dirty="0">
              <a:solidFill>
                <a:schemeClr val="tx1"/>
              </a:solidFill>
            </a:rPr>
            <a:t>=“34”</a:t>
          </a:r>
        </a:p>
      </dgm:t>
    </dgm:pt>
    <dgm:pt modelId="{651DBA90-36A7-FA40-ACD9-B50902473514}" type="parTrans" cxnId="{FAEC1DE3-425C-B44E-8BC5-A677C8D8D44F}">
      <dgm:prSet/>
      <dgm:spPr/>
      <dgm:t>
        <a:bodyPr/>
        <a:lstStyle/>
        <a:p>
          <a:endParaRPr lang="en-US">
            <a:solidFill>
              <a:schemeClr val="tx1"/>
            </a:solidFill>
          </a:endParaRPr>
        </a:p>
      </dgm:t>
    </dgm:pt>
    <dgm:pt modelId="{DFC79BFB-EB19-9E4C-8753-BCE608B882EF}" type="sibTrans" cxnId="{FAEC1DE3-425C-B44E-8BC5-A677C8D8D44F}">
      <dgm:prSet/>
      <dgm:spPr/>
      <dgm:t>
        <a:bodyPr/>
        <a:lstStyle/>
        <a:p>
          <a:endParaRPr lang="en-US"/>
        </a:p>
      </dgm:t>
    </dgm:pt>
    <dgm:pt modelId="{E0CE195D-075D-0146-9957-CE26C95FB54E}">
      <dgm:prSet phldrT="[Text]"/>
      <dgm:spPr/>
      <dgm:t>
        <a:bodyPr/>
        <a:lstStyle/>
        <a:p>
          <a:r>
            <a:rPr lang="en-US">
              <a:solidFill>
                <a:schemeClr val="tx1"/>
              </a:solidFill>
            </a:rPr>
            <a:t>surname</a:t>
          </a:r>
          <a:endParaRPr lang="en-US" dirty="0">
            <a:solidFill>
              <a:schemeClr val="tx1"/>
            </a:solidFill>
          </a:endParaRPr>
        </a:p>
      </dgm:t>
    </dgm:pt>
    <dgm:pt modelId="{3AF65EB9-1D57-354D-8814-93D5E264FA06}" type="parTrans" cxnId="{867AFAB4-77F6-404B-BD9C-BF9A2BB478C8}">
      <dgm:prSet/>
      <dgm:spPr/>
      <dgm:t>
        <a:bodyPr/>
        <a:lstStyle/>
        <a:p>
          <a:endParaRPr lang="en-US">
            <a:solidFill>
              <a:schemeClr val="tx1"/>
            </a:solidFill>
          </a:endParaRPr>
        </a:p>
      </dgm:t>
    </dgm:pt>
    <dgm:pt modelId="{C0727050-3C1D-774C-80BD-895EA595D91D}" type="sibTrans" cxnId="{867AFAB4-77F6-404B-BD9C-BF9A2BB478C8}">
      <dgm:prSet/>
      <dgm:spPr/>
      <dgm:t>
        <a:bodyPr/>
        <a:lstStyle/>
        <a:p>
          <a:endParaRPr lang="en-US"/>
        </a:p>
      </dgm:t>
    </dgm:pt>
    <dgm:pt modelId="{4C3602B6-E3AF-E24C-B66B-EC7E16E91C26}">
      <dgm:prSet phldrT="[Text]"/>
      <dgm:spPr/>
      <dgm:t>
        <a:bodyPr/>
        <a:lstStyle/>
        <a:p>
          <a:r>
            <a:rPr lang="en-US" dirty="0">
              <a:solidFill>
                <a:schemeClr val="tx1"/>
              </a:solidFill>
            </a:rPr>
            <a:t>Simpson</a:t>
          </a:r>
        </a:p>
      </dgm:t>
    </dgm:pt>
    <dgm:pt modelId="{8EBC6219-E840-884D-B487-CBEA4B4F21D9}" type="parTrans" cxnId="{7E289D52-DA5C-4C43-BBEC-473C3E2C9CC6}">
      <dgm:prSet/>
      <dgm:spPr/>
      <dgm:t>
        <a:bodyPr/>
        <a:lstStyle/>
        <a:p>
          <a:endParaRPr lang="en-US">
            <a:solidFill>
              <a:schemeClr val="tx1"/>
            </a:solidFill>
          </a:endParaRPr>
        </a:p>
      </dgm:t>
    </dgm:pt>
    <dgm:pt modelId="{4F554E75-DFA7-5C4D-A2FD-F44CC323E66A}" type="sibTrans" cxnId="{7E289D52-DA5C-4C43-BBEC-473C3E2C9CC6}">
      <dgm:prSet/>
      <dgm:spPr/>
      <dgm:t>
        <a:bodyPr/>
        <a:lstStyle/>
        <a:p>
          <a:endParaRPr lang="en-US"/>
        </a:p>
      </dgm:t>
    </dgm:pt>
    <dgm:pt modelId="{5FE7775C-F363-9442-AD87-F5A49772B948}">
      <dgm:prSet phldrT="[Text]"/>
      <dgm:spPr/>
      <dgm:t>
        <a:bodyPr/>
        <a:lstStyle/>
        <a:p>
          <a:r>
            <a:rPr lang="en-US">
              <a:solidFill>
                <a:schemeClr val="tx1"/>
              </a:solidFill>
            </a:rPr>
            <a:t>tel</a:t>
          </a:r>
          <a:endParaRPr lang="en-US" dirty="0">
            <a:solidFill>
              <a:schemeClr val="tx1"/>
            </a:solidFill>
          </a:endParaRPr>
        </a:p>
      </dgm:t>
    </dgm:pt>
    <dgm:pt modelId="{CCE3CCDB-E4E0-B74F-A59C-93F9DA546C0C}" type="parTrans" cxnId="{78C8E813-2EAE-C542-8014-44B186EEDECB}">
      <dgm:prSet/>
      <dgm:spPr/>
      <dgm:t>
        <a:bodyPr/>
        <a:lstStyle/>
        <a:p>
          <a:endParaRPr lang="en-US">
            <a:solidFill>
              <a:schemeClr val="tx1"/>
            </a:solidFill>
          </a:endParaRPr>
        </a:p>
      </dgm:t>
    </dgm:pt>
    <dgm:pt modelId="{B2259B89-6347-7C48-8445-65639E2FAF7D}" type="sibTrans" cxnId="{78C8E813-2EAE-C542-8014-44B186EEDECB}">
      <dgm:prSet/>
      <dgm:spPr/>
      <dgm:t>
        <a:bodyPr/>
        <a:lstStyle/>
        <a:p>
          <a:endParaRPr lang="en-US"/>
        </a:p>
      </dgm:t>
    </dgm:pt>
    <dgm:pt modelId="{11950EC8-B93A-3D4B-A1E9-9AF2C7F6DFA4}">
      <dgm:prSet phldrT="[Text]"/>
      <dgm:spPr/>
      <dgm:t>
        <a:bodyPr/>
        <a:lstStyle/>
        <a:p>
          <a:r>
            <a:rPr lang="en-US" dirty="0">
              <a:solidFill>
                <a:schemeClr val="tx1"/>
              </a:solidFill>
            </a:rPr>
            <a:t>01314447777</a:t>
          </a:r>
        </a:p>
      </dgm:t>
    </dgm:pt>
    <dgm:pt modelId="{9A0BCEE3-9F45-E845-8CA7-F120393A717E}" type="parTrans" cxnId="{5871BED9-4A34-C747-A4FA-082162A62699}">
      <dgm:prSet/>
      <dgm:spPr/>
      <dgm:t>
        <a:bodyPr/>
        <a:lstStyle/>
        <a:p>
          <a:endParaRPr lang="en-US">
            <a:solidFill>
              <a:schemeClr val="tx1"/>
            </a:solidFill>
          </a:endParaRPr>
        </a:p>
      </dgm:t>
    </dgm:pt>
    <dgm:pt modelId="{BB4A6A40-0EA3-7047-95F1-138335CA261A}" type="sibTrans" cxnId="{5871BED9-4A34-C747-A4FA-082162A62699}">
      <dgm:prSet/>
      <dgm:spPr/>
      <dgm:t>
        <a:bodyPr/>
        <a:lstStyle/>
        <a:p>
          <a:endParaRPr lang="en-US"/>
        </a:p>
      </dgm:t>
    </dgm:pt>
    <dgm:pt modelId="{8DF70305-22DB-794A-A33E-AEF7DE1C60C9}">
      <dgm:prSet phldrT="[Text]"/>
      <dgm:spPr/>
      <dgm:t>
        <a:bodyPr/>
        <a:lstStyle/>
        <a:p>
          <a:r>
            <a:rPr lang="en-US">
              <a:solidFill>
                <a:schemeClr val="tx1"/>
              </a:solidFill>
            </a:rPr>
            <a:t>tel</a:t>
          </a:r>
          <a:endParaRPr lang="en-US" dirty="0">
            <a:solidFill>
              <a:schemeClr val="tx1"/>
            </a:solidFill>
          </a:endParaRPr>
        </a:p>
      </dgm:t>
    </dgm:pt>
    <dgm:pt modelId="{8FA294C3-7042-B44F-9AC8-091BE7459D4F}" type="parTrans" cxnId="{AC562ADB-505D-9241-9CA4-493F98D92A75}">
      <dgm:prSet/>
      <dgm:spPr/>
      <dgm:t>
        <a:bodyPr/>
        <a:lstStyle/>
        <a:p>
          <a:endParaRPr lang="en-US">
            <a:solidFill>
              <a:schemeClr val="tx1"/>
            </a:solidFill>
          </a:endParaRPr>
        </a:p>
      </dgm:t>
    </dgm:pt>
    <dgm:pt modelId="{84337C7C-CBC3-0F4E-949E-5B59034C6AD3}" type="sibTrans" cxnId="{AC562ADB-505D-9241-9CA4-493F98D92A75}">
      <dgm:prSet/>
      <dgm:spPr/>
      <dgm:t>
        <a:bodyPr/>
        <a:lstStyle/>
        <a:p>
          <a:endParaRPr lang="en-US"/>
        </a:p>
      </dgm:t>
    </dgm:pt>
    <dgm:pt modelId="{79174003-C363-6F4F-AE79-75B8909D25BB}">
      <dgm:prSet phldrT="[Text]"/>
      <dgm:spPr/>
      <dgm:t>
        <a:bodyPr/>
        <a:lstStyle/>
        <a:p>
          <a:r>
            <a:rPr lang="en-US" dirty="0">
              <a:solidFill>
                <a:schemeClr val="tx1"/>
              </a:solidFill>
            </a:rPr>
            <a:t>0780116022</a:t>
          </a:r>
        </a:p>
      </dgm:t>
    </dgm:pt>
    <dgm:pt modelId="{5087BBE0-42FB-E94E-B09E-EB148C2F48FF}" type="parTrans" cxnId="{04D007F6-CB84-E548-B870-1252535A0344}">
      <dgm:prSet/>
      <dgm:spPr/>
      <dgm:t>
        <a:bodyPr/>
        <a:lstStyle/>
        <a:p>
          <a:endParaRPr lang="en-US">
            <a:solidFill>
              <a:schemeClr val="tx1"/>
            </a:solidFill>
          </a:endParaRPr>
        </a:p>
      </dgm:t>
    </dgm:pt>
    <dgm:pt modelId="{EC985BC9-2156-2746-ABBA-24016AF83B9C}" type="sibTrans" cxnId="{04D007F6-CB84-E548-B870-1252535A0344}">
      <dgm:prSet/>
      <dgm:spPr/>
      <dgm:t>
        <a:bodyPr/>
        <a:lstStyle/>
        <a:p>
          <a:endParaRPr lang="en-US"/>
        </a:p>
      </dgm:t>
    </dgm:pt>
    <dgm:pt modelId="{DC19067E-45FA-2045-ABF3-2652AD52BF4D}">
      <dgm:prSet phldrT="[Text]"/>
      <dgm:spPr/>
      <dgm:t>
        <a:bodyPr/>
        <a:lstStyle/>
        <a:p>
          <a:r>
            <a:rPr lang="en-US">
              <a:solidFill>
                <a:schemeClr val="tx1"/>
              </a:solidFill>
            </a:rPr>
            <a:t>email</a:t>
          </a:r>
          <a:endParaRPr lang="en-US" dirty="0">
            <a:solidFill>
              <a:schemeClr val="tx1"/>
            </a:solidFill>
          </a:endParaRPr>
        </a:p>
      </dgm:t>
    </dgm:pt>
    <dgm:pt modelId="{21C76E23-A37A-1B47-8DED-A45E24867891}" type="parTrans" cxnId="{EB03F843-71EC-2144-AD4D-967F9E7F6392}">
      <dgm:prSet/>
      <dgm:spPr/>
      <dgm:t>
        <a:bodyPr/>
        <a:lstStyle/>
        <a:p>
          <a:endParaRPr lang="en-US">
            <a:solidFill>
              <a:schemeClr val="tx1"/>
            </a:solidFill>
          </a:endParaRPr>
        </a:p>
      </dgm:t>
    </dgm:pt>
    <dgm:pt modelId="{FB4DDB75-2644-7046-ACB9-F5E0A6F5EC2D}" type="sibTrans" cxnId="{EB03F843-71EC-2144-AD4D-967F9E7F6392}">
      <dgm:prSet/>
      <dgm:spPr/>
      <dgm:t>
        <a:bodyPr/>
        <a:lstStyle/>
        <a:p>
          <a:endParaRPr lang="en-US"/>
        </a:p>
      </dgm:t>
    </dgm:pt>
    <dgm:pt modelId="{18DB815A-EA1D-2843-B65D-04003BCC2721}">
      <dgm:prSet phldrT="[Text]"/>
      <dgm:spPr/>
      <dgm:t>
        <a:bodyPr/>
        <a:lstStyle/>
        <a:p>
          <a:r>
            <a:rPr lang="en-US" dirty="0" err="1">
              <a:solidFill>
                <a:schemeClr val="tx1"/>
              </a:solidFill>
            </a:rPr>
            <a:t>bart@example.com</a:t>
          </a:r>
          <a:endParaRPr lang="en-US" dirty="0">
            <a:solidFill>
              <a:schemeClr val="tx1"/>
            </a:solidFill>
          </a:endParaRPr>
        </a:p>
      </dgm:t>
    </dgm:pt>
    <dgm:pt modelId="{2F5F982C-E969-BA44-88EA-3A7F4F80FAB9}" type="parTrans" cxnId="{0939B8BE-BCBB-DC41-AB70-5466A3336F33}">
      <dgm:prSet/>
      <dgm:spPr/>
      <dgm:t>
        <a:bodyPr/>
        <a:lstStyle/>
        <a:p>
          <a:endParaRPr lang="en-US">
            <a:solidFill>
              <a:schemeClr val="tx1"/>
            </a:solidFill>
          </a:endParaRPr>
        </a:p>
      </dgm:t>
    </dgm:pt>
    <dgm:pt modelId="{0034356C-4017-CA46-9E3B-E0758EEDB0DB}" type="sibTrans" cxnId="{0939B8BE-BCBB-DC41-AB70-5466A3336F33}">
      <dgm:prSet/>
      <dgm:spPr/>
      <dgm:t>
        <a:bodyPr/>
        <a:lstStyle/>
        <a:p>
          <a:endParaRPr lang="en-US"/>
        </a:p>
      </dgm:t>
    </dgm:pt>
    <dgm:pt modelId="{0A7B2A9D-DC98-DF40-838D-EB8AC1BE2EFE}">
      <dgm:prSet phldrT="[Text]"/>
      <dgm:spPr/>
      <dgm:t>
        <a:bodyPr/>
        <a:lstStyle/>
        <a:p>
          <a:r>
            <a:rPr lang="en-US">
              <a:solidFill>
                <a:schemeClr val="tx1"/>
              </a:solidFill>
            </a:rPr>
            <a:t>firstname</a:t>
          </a:r>
          <a:endParaRPr lang="en-US" dirty="0">
            <a:solidFill>
              <a:schemeClr val="tx1"/>
            </a:solidFill>
          </a:endParaRPr>
        </a:p>
      </dgm:t>
    </dgm:pt>
    <dgm:pt modelId="{5C60EC19-D12F-C246-B02C-AD2E312D9C8C}" type="parTrans" cxnId="{69010DEA-DCD5-7049-9F9E-D67CED7BA272}">
      <dgm:prSet/>
      <dgm:spPr/>
      <dgm:t>
        <a:bodyPr/>
        <a:lstStyle/>
        <a:p>
          <a:endParaRPr lang="en-US">
            <a:solidFill>
              <a:schemeClr val="tx1"/>
            </a:solidFill>
          </a:endParaRPr>
        </a:p>
      </dgm:t>
    </dgm:pt>
    <dgm:pt modelId="{FD8F277A-D413-DB46-88C2-0BFAD91DE7EE}" type="sibTrans" cxnId="{69010DEA-DCD5-7049-9F9E-D67CED7BA272}">
      <dgm:prSet/>
      <dgm:spPr/>
      <dgm:t>
        <a:bodyPr/>
        <a:lstStyle/>
        <a:p>
          <a:endParaRPr lang="en-US"/>
        </a:p>
      </dgm:t>
    </dgm:pt>
    <dgm:pt modelId="{659BE843-B3BB-7D40-88EE-215D1DAD3421}">
      <dgm:prSet phldrT="[Text]"/>
      <dgm:spPr/>
      <dgm:t>
        <a:bodyPr/>
        <a:lstStyle/>
        <a:p>
          <a:r>
            <a:rPr lang="en-US" dirty="0">
              <a:solidFill>
                <a:schemeClr val="tx1"/>
              </a:solidFill>
            </a:rPr>
            <a:t>Lisa</a:t>
          </a:r>
        </a:p>
      </dgm:t>
    </dgm:pt>
    <dgm:pt modelId="{E0B49C34-AE47-C74F-B2F0-49B75893A087}" type="parTrans" cxnId="{DCDEBAA4-319D-C149-8ED9-843A3854619F}">
      <dgm:prSet/>
      <dgm:spPr/>
      <dgm:t>
        <a:bodyPr/>
        <a:lstStyle/>
        <a:p>
          <a:endParaRPr lang="en-US">
            <a:solidFill>
              <a:schemeClr val="tx1"/>
            </a:solidFill>
          </a:endParaRPr>
        </a:p>
      </dgm:t>
    </dgm:pt>
    <dgm:pt modelId="{3063A85B-58F8-004B-8A19-269A0E2BD172}" type="sibTrans" cxnId="{DCDEBAA4-319D-C149-8ED9-843A3854619F}">
      <dgm:prSet/>
      <dgm:spPr/>
      <dgm:t>
        <a:bodyPr/>
        <a:lstStyle/>
        <a:p>
          <a:endParaRPr lang="en-US"/>
        </a:p>
      </dgm:t>
    </dgm:pt>
    <dgm:pt modelId="{16074D70-F91E-BD4C-8FFC-247C3F2ABA10}">
      <dgm:prSet phldrT="[Text]"/>
      <dgm:spPr/>
      <dgm:t>
        <a:bodyPr/>
        <a:lstStyle/>
        <a:p>
          <a:r>
            <a:rPr lang="en-US" dirty="0">
              <a:solidFill>
                <a:schemeClr val="tx1"/>
              </a:solidFill>
            </a:rPr>
            <a:t>surname</a:t>
          </a:r>
        </a:p>
      </dgm:t>
    </dgm:pt>
    <dgm:pt modelId="{FB12CB1E-CFA5-9B4E-B35B-59C3BCBAE848}" type="parTrans" cxnId="{1F9B26CC-0234-624F-BB96-6FEB20C9756A}">
      <dgm:prSet/>
      <dgm:spPr/>
      <dgm:t>
        <a:bodyPr/>
        <a:lstStyle/>
        <a:p>
          <a:endParaRPr lang="en-US">
            <a:solidFill>
              <a:schemeClr val="tx1"/>
            </a:solidFill>
          </a:endParaRPr>
        </a:p>
      </dgm:t>
    </dgm:pt>
    <dgm:pt modelId="{DB2B1621-9139-EC48-B1DF-41AC05C3EBE8}" type="sibTrans" cxnId="{1F9B26CC-0234-624F-BB96-6FEB20C9756A}">
      <dgm:prSet/>
      <dgm:spPr/>
      <dgm:t>
        <a:bodyPr/>
        <a:lstStyle/>
        <a:p>
          <a:endParaRPr lang="en-US"/>
        </a:p>
      </dgm:t>
    </dgm:pt>
    <dgm:pt modelId="{2AECB4E1-65CF-E347-BB30-06B66691A732}">
      <dgm:prSet phldrT="[Text]"/>
      <dgm:spPr/>
      <dgm:t>
        <a:bodyPr/>
        <a:lstStyle/>
        <a:p>
          <a:r>
            <a:rPr lang="en-US" dirty="0">
              <a:solidFill>
                <a:schemeClr val="tx1"/>
              </a:solidFill>
            </a:rPr>
            <a:t>email</a:t>
          </a:r>
        </a:p>
      </dgm:t>
    </dgm:pt>
    <dgm:pt modelId="{C88842B5-E947-A145-8A0C-5FDF0794DC60}" type="parTrans" cxnId="{E15C7410-B93B-1F4A-8FAF-BAF1281FF75E}">
      <dgm:prSet/>
      <dgm:spPr/>
      <dgm:t>
        <a:bodyPr/>
        <a:lstStyle/>
        <a:p>
          <a:endParaRPr lang="en-US">
            <a:solidFill>
              <a:schemeClr val="tx1"/>
            </a:solidFill>
          </a:endParaRPr>
        </a:p>
      </dgm:t>
    </dgm:pt>
    <dgm:pt modelId="{37D8784F-DCDD-2C48-B55B-86AF0A6B6A03}" type="sibTrans" cxnId="{E15C7410-B93B-1F4A-8FAF-BAF1281FF75E}">
      <dgm:prSet/>
      <dgm:spPr/>
      <dgm:t>
        <a:bodyPr/>
        <a:lstStyle/>
        <a:p>
          <a:endParaRPr lang="en-US"/>
        </a:p>
      </dgm:t>
    </dgm:pt>
    <dgm:pt modelId="{0F3F6CCA-B5B1-6F46-A01D-0B9DE371CED9}">
      <dgm:prSet phldrT="[Text]"/>
      <dgm:spPr/>
      <dgm:t>
        <a:bodyPr/>
        <a:lstStyle/>
        <a:p>
          <a:r>
            <a:rPr lang="en-US" dirty="0">
              <a:solidFill>
                <a:schemeClr val="tx1"/>
              </a:solidFill>
            </a:rPr>
            <a:t>Simpson</a:t>
          </a:r>
        </a:p>
      </dgm:t>
    </dgm:pt>
    <dgm:pt modelId="{CE910FDF-BCB8-604A-9D4B-D641F3588BDD}" type="parTrans" cxnId="{18894142-3B3B-7846-AB87-3FB6B459DDBA}">
      <dgm:prSet/>
      <dgm:spPr/>
      <dgm:t>
        <a:bodyPr/>
        <a:lstStyle/>
        <a:p>
          <a:endParaRPr lang="en-US">
            <a:solidFill>
              <a:schemeClr val="tx1"/>
            </a:solidFill>
          </a:endParaRPr>
        </a:p>
      </dgm:t>
    </dgm:pt>
    <dgm:pt modelId="{2E2E32FF-ED63-E645-BC59-57A56FB08D3B}" type="sibTrans" cxnId="{18894142-3B3B-7846-AB87-3FB6B459DDBA}">
      <dgm:prSet/>
      <dgm:spPr/>
      <dgm:t>
        <a:bodyPr/>
        <a:lstStyle/>
        <a:p>
          <a:endParaRPr lang="en-US"/>
        </a:p>
      </dgm:t>
    </dgm:pt>
    <dgm:pt modelId="{F0F7DBF0-9B65-4A4D-9825-EE79EB7ACAD3}">
      <dgm:prSet phldrT="[Text]"/>
      <dgm:spPr/>
      <dgm:t>
        <a:bodyPr/>
        <a:lstStyle/>
        <a:p>
          <a:r>
            <a:rPr lang="en-US" dirty="0" err="1">
              <a:solidFill>
                <a:schemeClr val="tx1"/>
              </a:solidFill>
            </a:rPr>
            <a:t>lisa@mac.hw.ac.uk</a:t>
          </a:r>
          <a:endParaRPr lang="en-US" dirty="0">
            <a:solidFill>
              <a:schemeClr val="tx1"/>
            </a:solidFill>
          </a:endParaRPr>
        </a:p>
      </dgm:t>
    </dgm:pt>
    <dgm:pt modelId="{7718C73A-9810-4144-8323-0F48490C66ED}" type="parTrans" cxnId="{7B2281BF-1DFF-F341-83FF-BFA10241B4CE}">
      <dgm:prSet/>
      <dgm:spPr/>
      <dgm:t>
        <a:bodyPr/>
        <a:lstStyle/>
        <a:p>
          <a:endParaRPr lang="en-US">
            <a:solidFill>
              <a:schemeClr val="tx1"/>
            </a:solidFill>
          </a:endParaRPr>
        </a:p>
      </dgm:t>
    </dgm:pt>
    <dgm:pt modelId="{E1412AC7-527F-1044-80D1-EDDF2F346B97}" type="sibTrans" cxnId="{7B2281BF-1DFF-F341-83FF-BFA10241B4CE}">
      <dgm:prSet/>
      <dgm:spPr/>
      <dgm:t>
        <a:bodyPr/>
        <a:lstStyle/>
        <a:p>
          <a:endParaRPr lang="en-US"/>
        </a:p>
      </dgm:t>
    </dgm:pt>
    <dgm:pt modelId="{BF63E8EB-96AC-2B44-8B4B-4C69147A5368}">
      <dgm:prSet phldrT="[Text]"/>
      <dgm:spPr/>
      <dgm:t>
        <a:bodyPr/>
        <a:lstStyle/>
        <a:p>
          <a:r>
            <a:rPr lang="en-US" dirty="0">
              <a:solidFill>
                <a:schemeClr val="tx1"/>
              </a:solidFill>
            </a:rPr>
            <a:t>sister person=“34”</a:t>
          </a:r>
        </a:p>
      </dgm:t>
    </dgm:pt>
    <dgm:pt modelId="{F749B10B-02B5-B14A-8220-F861BDB43DBA}" type="parTrans" cxnId="{3A9D8974-B8A4-8948-95D2-CC7D14B0B40C}">
      <dgm:prSet/>
      <dgm:spPr/>
      <dgm:t>
        <a:bodyPr/>
        <a:lstStyle/>
        <a:p>
          <a:endParaRPr lang="en-GB"/>
        </a:p>
      </dgm:t>
    </dgm:pt>
    <dgm:pt modelId="{8CDEA625-5BD0-474A-9F30-CDAB2EDD7154}" type="sibTrans" cxnId="{3A9D8974-B8A4-8948-95D2-CC7D14B0B40C}">
      <dgm:prSet/>
      <dgm:spPr/>
      <dgm:t>
        <a:bodyPr/>
        <a:lstStyle/>
        <a:p>
          <a:endParaRPr lang="en-GB"/>
        </a:p>
      </dgm:t>
    </dgm:pt>
    <dgm:pt modelId="{DDF98E7E-65F4-D942-8048-4043793A15B5}">
      <dgm:prSet phldrT="[Text]"/>
      <dgm:spPr/>
      <dgm:t>
        <a:bodyPr/>
        <a:lstStyle/>
        <a:p>
          <a:r>
            <a:rPr lang="en-US" dirty="0">
              <a:solidFill>
                <a:schemeClr val="tx1"/>
              </a:solidFill>
            </a:rPr>
            <a:t>brother person=“33”</a:t>
          </a:r>
        </a:p>
      </dgm:t>
    </dgm:pt>
    <dgm:pt modelId="{8FAD6C17-F7B1-D04E-AA1B-1AE217DD6E3F}" type="parTrans" cxnId="{84C9FD5A-C88B-0F42-A17C-7D4B18E5591D}">
      <dgm:prSet/>
      <dgm:spPr/>
      <dgm:t>
        <a:bodyPr/>
        <a:lstStyle/>
        <a:p>
          <a:endParaRPr lang="en-GB"/>
        </a:p>
      </dgm:t>
    </dgm:pt>
    <dgm:pt modelId="{92165790-B5D9-AC45-B95D-1DF1F7678B45}" type="sibTrans" cxnId="{84C9FD5A-C88B-0F42-A17C-7D4B18E5591D}">
      <dgm:prSet/>
      <dgm:spPr/>
      <dgm:t>
        <a:bodyPr/>
        <a:lstStyle/>
        <a:p>
          <a:endParaRPr lang="en-GB"/>
        </a:p>
      </dgm:t>
    </dgm:pt>
    <dgm:pt modelId="{1433968A-F8AE-864C-9294-70C38354987D}" type="pres">
      <dgm:prSet presAssocID="{3A0A74AC-1DB9-AB4D-9FEE-EBDB1F45CDA7}" presName="hierChild1" presStyleCnt="0">
        <dgm:presLayoutVars>
          <dgm:orgChart val="1"/>
          <dgm:chPref val="1"/>
          <dgm:dir/>
          <dgm:animOne val="branch"/>
          <dgm:animLvl val="lvl"/>
          <dgm:resizeHandles/>
        </dgm:presLayoutVars>
      </dgm:prSet>
      <dgm:spPr/>
    </dgm:pt>
    <dgm:pt modelId="{68425F9A-E53A-8B40-A2D0-5B41D188DEDD}" type="pres">
      <dgm:prSet presAssocID="{145529AC-498E-244B-84C7-35241AF5118F}" presName="hierRoot1" presStyleCnt="0">
        <dgm:presLayoutVars>
          <dgm:hierBranch val="init"/>
        </dgm:presLayoutVars>
      </dgm:prSet>
      <dgm:spPr/>
    </dgm:pt>
    <dgm:pt modelId="{90C063E1-FB90-9E4C-85BE-9B30D60CB5F4}" type="pres">
      <dgm:prSet presAssocID="{145529AC-498E-244B-84C7-35241AF5118F}" presName="rootComposite1" presStyleCnt="0"/>
      <dgm:spPr/>
    </dgm:pt>
    <dgm:pt modelId="{B5198FB9-3B7F-AB47-8167-309DBBFDBC79}" type="pres">
      <dgm:prSet presAssocID="{145529AC-498E-244B-84C7-35241AF5118F}" presName="rootText1" presStyleLbl="node0" presStyleIdx="0" presStyleCnt="1">
        <dgm:presLayoutVars>
          <dgm:chPref val="3"/>
        </dgm:presLayoutVars>
      </dgm:prSet>
      <dgm:spPr/>
    </dgm:pt>
    <dgm:pt modelId="{91BF6206-17D5-E046-8AC2-33F34ACDE214}" type="pres">
      <dgm:prSet presAssocID="{145529AC-498E-244B-84C7-35241AF5118F}" presName="rootConnector1" presStyleLbl="node1" presStyleIdx="0" presStyleCnt="0"/>
      <dgm:spPr/>
    </dgm:pt>
    <dgm:pt modelId="{51A6264E-997A-D04A-8BEA-280FE36E4B51}" type="pres">
      <dgm:prSet presAssocID="{145529AC-498E-244B-84C7-35241AF5118F}" presName="hierChild2" presStyleCnt="0"/>
      <dgm:spPr/>
    </dgm:pt>
    <dgm:pt modelId="{99C2376D-5172-514E-93E5-06E91C93EDE4}" type="pres">
      <dgm:prSet presAssocID="{9661CC9C-BD4F-CE41-84B9-A8C3CD0520F9}" presName="Name64" presStyleLbl="parChTrans1D2" presStyleIdx="0" presStyleCnt="2"/>
      <dgm:spPr/>
    </dgm:pt>
    <dgm:pt modelId="{BC2C5085-D636-724D-B38C-6338FDF4F041}" type="pres">
      <dgm:prSet presAssocID="{6A796A89-4FA9-524C-A53C-1621EE90EFAA}" presName="hierRoot2" presStyleCnt="0">
        <dgm:presLayoutVars>
          <dgm:hierBranch val="init"/>
        </dgm:presLayoutVars>
      </dgm:prSet>
      <dgm:spPr/>
    </dgm:pt>
    <dgm:pt modelId="{9EC833FB-FED8-AE44-87D4-3790419FCD2B}" type="pres">
      <dgm:prSet presAssocID="{6A796A89-4FA9-524C-A53C-1621EE90EFAA}" presName="rootComposite" presStyleCnt="0"/>
      <dgm:spPr/>
    </dgm:pt>
    <dgm:pt modelId="{2294B45E-CF93-B24D-8A01-034DF9B6B9B9}" type="pres">
      <dgm:prSet presAssocID="{6A796A89-4FA9-524C-A53C-1621EE90EFAA}" presName="rootText" presStyleLbl="node2" presStyleIdx="0" presStyleCnt="2">
        <dgm:presLayoutVars>
          <dgm:chPref val="3"/>
        </dgm:presLayoutVars>
      </dgm:prSet>
      <dgm:spPr/>
    </dgm:pt>
    <dgm:pt modelId="{4093C0DC-5655-A241-8F72-4B804930921C}" type="pres">
      <dgm:prSet presAssocID="{6A796A89-4FA9-524C-A53C-1621EE90EFAA}" presName="rootConnector" presStyleLbl="node2" presStyleIdx="0" presStyleCnt="2"/>
      <dgm:spPr/>
    </dgm:pt>
    <dgm:pt modelId="{800BC4EC-A425-BD48-960B-8D06308DBFAF}" type="pres">
      <dgm:prSet presAssocID="{6A796A89-4FA9-524C-A53C-1621EE90EFAA}" presName="hierChild4" presStyleCnt="0"/>
      <dgm:spPr/>
    </dgm:pt>
    <dgm:pt modelId="{2A7C29C8-DDB3-9740-8FF8-2832E52E19E2}" type="pres">
      <dgm:prSet presAssocID="{8BAF6436-CAE9-2C40-94D8-43F34F4DCDDD}" presName="Name64" presStyleLbl="parChTrans1D3" presStyleIdx="0" presStyleCnt="10"/>
      <dgm:spPr/>
    </dgm:pt>
    <dgm:pt modelId="{B3230D60-53E3-FA49-B9C5-C091F7735444}" type="pres">
      <dgm:prSet presAssocID="{06AA5206-0DD8-D748-AEF9-7F06364D17EA}" presName="hierRoot2" presStyleCnt="0">
        <dgm:presLayoutVars>
          <dgm:hierBranch val="init"/>
        </dgm:presLayoutVars>
      </dgm:prSet>
      <dgm:spPr/>
    </dgm:pt>
    <dgm:pt modelId="{B4A378C4-BD06-AA42-9F2B-F0397A98AB5E}" type="pres">
      <dgm:prSet presAssocID="{06AA5206-0DD8-D748-AEF9-7F06364D17EA}" presName="rootComposite" presStyleCnt="0"/>
      <dgm:spPr/>
    </dgm:pt>
    <dgm:pt modelId="{35DB5818-9613-8744-AF5D-0CA02F682CFE}" type="pres">
      <dgm:prSet presAssocID="{06AA5206-0DD8-D748-AEF9-7F06364D17EA}" presName="rootText" presStyleLbl="node3" presStyleIdx="0" presStyleCnt="10">
        <dgm:presLayoutVars>
          <dgm:chPref val="3"/>
        </dgm:presLayoutVars>
      </dgm:prSet>
      <dgm:spPr/>
    </dgm:pt>
    <dgm:pt modelId="{9182F856-B8B2-FB47-AF3F-00F8F835AAD6}" type="pres">
      <dgm:prSet presAssocID="{06AA5206-0DD8-D748-AEF9-7F06364D17EA}" presName="rootConnector" presStyleLbl="node3" presStyleIdx="0" presStyleCnt="10"/>
      <dgm:spPr/>
    </dgm:pt>
    <dgm:pt modelId="{D2D820D9-1726-C64A-BE9B-06D4C20BB79B}" type="pres">
      <dgm:prSet presAssocID="{06AA5206-0DD8-D748-AEF9-7F06364D17EA}" presName="hierChild4" presStyleCnt="0"/>
      <dgm:spPr/>
    </dgm:pt>
    <dgm:pt modelId="{9CBB38B9-06D5-1940-85AD-4D6D0674F428}" type="pres">
      <dgm:prSet presAssocID="{91874B6C-0DDC-9A49-94F6-6EB05600A3F9}" presName="Name64" presStyleLbl="parChTrans1D4" presStyleIdx="0" presStyleCnt="8"/>
      <dgm:spPr/>
    </dgm:pt>
    <dgm:pt modelId="{FFCF6477-1480-9843-9347-3F94F1E44458}" type="pres">
      <dgm:prSet presAssocID="{BB81D7B1-1E77-6740-B5BB-B2782939E87A}" presName="hierRoot2" presStyleCnt="0">
        <dgm:presLayoutVars>
          <dgm:hierBranch val="init"/>
        </dgm:presLayoutVars>
      </dgm:prSet>
      <dgm:spPr/>
    </dgm:pt>
    <dgm:pt modelId="{3658F783-C7CE-D94F-B745-DEC8A99432E3}" type="pres">
      <dgm:prSet presAssocID="{BB81D7B1-1E77-6740-B5BB-B2782939E87A}" presName="rootComposite" presStyleCnt="0"/>
      <dgm:spPr/>
    </dgm:pt>
    <dgm:pt modelId="{2241A62B-97DE-954C-9F32-52B4A18A90D6}" type="pres">
      <dgm:prSet presAssocID="{BB81D7B1-1E77-6740-B5BB-B2782939E87A}" presName="rootText" presStyleLbl="node4" presStyleIdx="0" presStyleCnt="8">
        <dgm:presLayoutVars>
          <dgm:chPref val="3"/>
        </dgm:presLayoutVars>
      </dgm:prSet>
      <dgm:spPr/>
    </dgm:pt>
    <dgm:pt modelId="{F76E1E1C-6BC8-D642-8D8F-BD8A50A406E9}" type="pres">
      <dgm:prSet presAssocID="{BB81D7B1-1E77-6740-B5BB-B2782939E87A}" presName="rootConnector" presStyleLbl="node4" presStyleIdx="0" presStyleCnt="8"/>
      <dgm:spPr/>
    </dgm:pt>
    <dgm:pt modelId="{C768AC20-FFD3-AF49-B468-2602DCC35D80}" type="pres">
      <dgm:prSet presAssocID="{BB81D7B1-1E77-6740-B5BB-B2782939E87A}" presName="hierChild4" presStyleCnt="0"/>
      <dgm:spPr/>
    </dgm:pt>
    <dgm:pt modelId="{4A5CB298-C329-FF4F-AB93-110492FE6C1C}" type="pres">
      <dgm:prSet presAssocID="{BB81D7B1-1E77-6740-B5BB-B2782939E87A}" presName="hierChild5" presStyleCnt="0"/>
      <dgm:spPr/>
    </dgm:pt>
    <dgm:pt modelId="{B8B82E72-5F81-084B-B660-EFAD215FA1CD}" type="pres">
      <dgm:prSet presAssocID="{06AA5206-0DD8-D748-AEF9-7F06364D17EA}" presName="hierChild5" presStyleCnt="0"/>
      <dgm:spPr/>
    </dgm:pt>
    <dgm:pt modelId="{01B70605-9B4D-CB43-ADA4-28BB700C1193}" type="pres">
      <dgm:prSet presAssocID="{3AF65EB9-1D57-354D-8814-93D5E264FA06}" presName="Name64" presStyleLbl="parChTrans1D3" presStyleIdx="1" presStyleCnt="10"/>
      <dgm:spPr/>
    </dgm:pt>
    <dgm:pt modelId="{78E35467-80FB-3841-A4BF-901E760F1E8C}" type="pres">
      <dgm:prSet presAssocID="{E0CE195D-075D-0146-9957-CE26C95FB54E}" presName="hierRoot2" presStyleCnt="0">
        <dgm:presLayoutVars>
          <dgm:hierBranch val="init"/>
        </dgm:presLayoutVars>
      </dgm:prSet>
      <dgm:spPr/>
    </dgm:pt>
    <dgm:pt modelId="{1CE578D9-9AE6-064D-8428-CD932BA92CB3}" type="pres">
      <dgm:prSet presAssocID="{E0CE195D-075D-0146-9957-CE26C95FB54E}" presName="rootComposite" presStyleCnt="0"/>
      <dgm:spPr/>
    </dgm:pt>
    <dgm:pt modelId="{C0CF4FE4-CF0F-B941-BB51-20BB75AC5320}" type="pres">
      <dgm:prSet presAssocID="{E0CE195D-075D-0146-9957-CE26C95FB54E}" presName="rootText" presStyleLbl="node3" presStyleIdx="1" presStyleCnt="10">
        <dgm:presLayoutVars>
          <dgm:chPref val="3"/>
        </dgm:presLayoutVars>
      </dgm:prSet>
      <dgm:spPr/>
    </dgm:pt>
    <dgm:pt modelId="{ED8649F5-F367-D249-8FBA-ACC30EAD033C}" type="pres">
      <dgm:prSet presAssocID="{E0CE195D-075D-0146-9957-CE26C95FB54E}" presName="rootConnector" presStyleLbl="node3" presStyleIdx="1" presStyleCnt="10"/>
      <dgm:spPr/>
    </dgm:pt>
    <dgm:pt modelId="{FFB4225C-1FB2-884C-83CD-CFEFB4567256}" type="pres">
      <dgm:prSet presAssocID="{E0CE195D-075D-0146-9957-CE26C95FB54E}" presName="hierChild4" presStyleCnt="0"/>
      <dgm:spPr/>
    </dgm:pt>
    <dgm:pt modelId="{1ADEEB0B-6828-A746-A241-7217A8131546}" type="pres">
      <dgm:prSet presAssocID="{8EBC6219-E840-884D-B487-CBEA4B4F21D9}" presName="Name64" presStyleLbl="parChTrans1D4" presStyleIdx="1" presStyleCnt="8"/>
      <dgm:spPr/>
    </dgm:pt>
    <dgm:pt modelId="{6352DB54-E5D3-DF4B-AE0F-2461F68D69C8}" type="pres">
      <dgm:prSet presAssocID="{4C3602B6-E3AF-E24C-B66B-EC7E16E91C26}" presName="hierRoot2" presStyleCnt="0">
        <dgm:presLayoutVars>
          <dgm:hierBranch val="init"/>
        </dgm:presLayoutVars>
      </dgm:prSet>
      <dgm:spPr/>
    </dgm:pt>
    <dgm:pt modelId="{686980B0-2210-A447-B9DF-FCE28106274C}" type="pres">
      <dgm:prSet presAssocID="{4C3602B6-E3AF-E24C-B66B-EC7E16E91C26}" presName="rootComposite" presStyleCnt="0"/>
      <dgm:spPr/>
    </dgm:pt>
    <dgm:pt modelId="{5B85DDB5-89D5-084D-BE47-8B5333141404}" type="pres">
      <dgm:prSet presAssocID="{4C3602B6-E3AF-E24C-B66B-EC7E16E91C26}" presName="rootText" presStyleLbl="node4" presStyleIdx="1" presStyleCnt="8">
        <dgm:presLayoutVars>
          <dgm:chPref val="3"/>
        </dgm:presLayoutVars>
      </dgm:prSet>
      <dgm:spPr/>
    </dgm:pt>
    <dgm:pt modelId="{6498704B-DFF3-534C-A807-00E50BCE22CB}" type="pres">
      <dgm:prSet presAssocID="{4C3602B6-E3AF-E24C-B66B-EC7E16E91C26}" presName="rootConnector" presStyleLbl="node4" presStyleIdx="1" presStyleCnt="8"/>
      <dgm:spPr/>
    </dgm:pt>
    <dgm:pt modelId="{6A46B614-17FA-7A4B-B1AD-0E8ACEF732BE}" type="pres">
      <dgm:prSet presAssocID="{4C3602B6-E3AF-E24C-B66B-EC7E16E91C26}" presName="hierChild4" presStyleCnt="0"/>
      <dgm:spPr/>
    </dgm:pt>
    <dgm:pt modelId="{B9C01ADA-6F96-604D-B1B9-CAD5F5DC4B88}" type="pres">
      <dgm:prSet presAssocID="{4C3602B6-E3AF-E24C-B66B-EC7E16E91C26}" presName="hierChild5" presStyleCnt="0"/>
      <dgm:spPr/>
    </dgm:pt>
    <dgm:pt modelId="{9D92487C-6430-8044-B854-7BD1D62DA034}" type="pres">
      <dgm:prSet presAssocID="{E0CE195D-075D-0146-9957-CE26C95FB54E}" presName="hierChild5" presStyleCnt="0"/>
      <dgm:spPr/>
    </dgm:pt>
    <dgm:pt modelId="{C4763B2F-DED6-BF47-9A77-582B6745CC52}" type="pres">
      <dgm:prSet presAssocID="{CCE3CCDB-E4E0-B74F-A59C-93F9DA546C0C}" presName="Name64" presStyleLbl="parChTrans1D3" presStyleIdx="2" presStyleCnt="10"/>
      <dgm:spPr/>
    </dgm:pt>
    <dgm:pt modelId="{9C364C3A-C0A7-E645-A0CB-DD8BF34D214A}" type="pres">
      <dgm:prSet presAssocID="{5FE7775C-F363-9442-AD87-F5A49772B948}" presName="hierRoot2" presStyleCnt="0">
        <dgm:presLayoutVars>
          <dgm:hierBranch val="init"/>
        </dgm:presLayoutVars>
      </dgm:prSet>
      <dgm:spPr/>
    </dgm:pt>
    <dgm:pt modelId="{5B025401-45E8-A043-B29C-0C82E535DFEF}" type="pres">
      <dgm:prSet presAssocID="{5FE7775C-F363-9442-AD87-F5A49772B948}" presName="rootComposite" presStyleCnt="0"/>
      <dgm:spPr/>
    </dgm:pt>
    <dgm:pt modelId="{4E30FCBB-E5EC-0D4C-BED8-A8597112B988}" type="pres">
      <dgm:prSet presAssocID="{5FE7775C-F363-9442-AD87-F5A49772B948}" presName="rootText" presStyleLbl="node3" presStyleIdx="2" presStyleCnt="10">
        <dgm:presLayoutVars>
          <dgm:chPref val="3"/>
        </dgm:presLayoutVars>
      </dgm:prSet>
      <dgm:spPr/>
    </dgm:pt>
    <dgm:pt modelId="{17D3B298-3C20-264A-A797-96138B7502BA}" type="pres">
      <dgm:prSet presAssocID="{5FE7775C-F363-9442-AD87-F5A49772B948}" presName="rootConnector" presStyleLbl="node3" presStyleIdx="2" presStyleCnt="10"/>
      <dgm:spPr/>
    </dgm:pt>
    <dgm:pt modelId="{9625BF7B-E9D9-8148-85AF-F44D08678BEE}" type="pres">
      <dgm:prSet presAssocID="{5FE7775C-F363-9442-AD87-F5A49772B948}" presName="hierChild4" presStyleCnt="0"/>
      <dgm:spPr/>
    </dgm:pt>
    <dgm:pt modelId="{9D7C0E5D-AD00-794E-A36E-D9CC25906DCC}" type="pres">
      <dgm:prSet presAssocID="{9A0BCEE3-9F45-E845-8CA7-F120393A717E}" presName="Name64" presStyleLbl="parChTrans1D4" presStyleIdx="2" presStyleCnt="8"/>
      <dgm:spPr/>
    </dgm:pt>
    <dgm:pt modelId="{A14FCC2C-7C35-4A41-A4EB-DC2F158794E7}" type="pres">
      <dgm:prSet presAssocID="{11950EC8-B93A-3D4B-A1E9-9AF2C7F6DFA4}" presName="hierRoot2" presStyleCnt="0">
        <dgm:presLayoutVars>
          <dgm:hierBranch val="init"/>
        </dgm:presLayoutVars>
      </dgm:prSet>
      <dgm:spPr/>
    </dgm:pt>
    <dgm:pt modelId="{041D09CE-CBDA-D247-8BBB-931E6571580E}" type="pres">
      <dgm:prSet presAssocID="{11950EC8-B93A-3D4B-A1E9-9AF2C7F6DFA4}" presName="rootComposite" presStyleCnt="0"/>
      <dgm:spPr/>
    </dgm:pt>
    <dgm:pt modelId="{9C878219-9010-4A47-A512-EDBCD342CB1E}" type="pres">
      <dgm:prSet presAssocID="{11950EC8-B93A-3D4B-A1E9-9AF2C7F6DFA4}" presName="rootText" presStyleLbl="node4" presStyleIdx="2" presStyleCnt="8">
        <dgm:presLayoutVars>
          <dgm:chPref val="3"/>
        </dgm:presLayoutVars>
      </dgm:prSet>
      <dgm:spPr/>
    </dgm:pt>
    <dgm:pt modelId="{6CD0F76B-DB4B-F640-BBDB-69F94FC03415}" type="pres">
      <dgm:prSet presAssocID="{11950EC8-B93A-3D4B-A1E9-9AF2C7F6DFA4}" presName="rootConnector" presStyleLbl="node4" presStyleIdx="2" presStyleCnt="8"/>
      <dgm:spPr/>
    </dgm:pt>
    <dgm:pt modelId="{02B63C8F-1617-A742-B77E-CC1E5D5A29BB}" type="pres">
      <dgm:prSet presAssocID="{11950EC8-B93A-3D4B-A1E9-9AF2C7F6DFA4}" presName="hierChild4" presStyleCnt="0"/>
      <dgm:spPr/>
    </dgm:pt>
    <dgm:pt modelId="{5438566E-6553-5E42-9E27-9AE04BD6EEA7}" type="pres">
      <dgm:prSet presAssocID="{11950EC8-B93A-3D4B-A1E9-9AF2C7F6DFA4}" presName="hierChild5" presStyleCnt="0"/>
      <dgm:spPr/>
    </dgm:pt>
    <dgm:pt modelId="{FF13B0FD-BE8D-6141-A054-1CEEC8D68891}" type="pres">
      <dgm:prSet presAssocID="{5FE7775C-F363-9442-AD87-F5A49772B948}" presName="hierChild5" presStyleCnt="0"/>
      <dgm:spPr/>
    </dgm:pt>
    <dgm:pt modelId="{EDD66022-BFD9-DA49-9CA6-B38EDCFB1731}" type="pres">
      <dgm:prSet presAssocID="{8FA294C3-7042-B44F-9AC8-091BE7459D4F}" presName="Name64" presStyleLbl="parChTrans1D3" presStyleIdx="3" presStyleCnt="10"/>
      <dgm:spPr/>
    </dgm:pt>
    <dgm:pt modelId="{275262A0-CD90-844E-9DF4-BC369CECF5B7}" type="pres">
      <dgm:prSet presAssocID="{8DF70305-22DB-794A-A33E-AEF7DE1C60C9}" presName="hierRoot2" presStyleCnt="0">
        <dgm:presLayoutVars>
          <dgm:hierBranch val="init"/>
        </dgm:presLayoutVars>
      </dgm:prSet>
      <dgm:spPr/>
    </dgm:pt>
    <dgm:pt modelId="{2AF96C49-DC3A-7448-9889-47F6A82D2448}" type="pres">
      <dgm:prSet presAssocID="{8DF70305-22DB-794A-A33E-AEF7DE1C60C9}" presName="rootComposite" presStyleCnt="0"/>
      <dgm:spPr/>
    </dgm:pt>
    <dgm:pt modelId="{EFC82C76-0784-9247-9938-2D06959BCF32}" type="pres">
      <dgm:prSet presAssocID="{8DF70305-22DB-794A-A33E-AEF7DE1C60C9}" presName="rootText" presStyleLbl="node3" presStyleIdx="3" presStyleCnt="10">
        <dgm:presLayoutVars>
          <dgm:chPref val="3"/>
        </dgm:presLayoutVars>
      </dgm:prSet>
      <dgm:spPr/>
    </dgm:pt>
    <dgm:pt modelId="{242330A3-405C-8C46-89D3-692B3DAB3094}" type="pres">
      <dgm:prSet presAssocID="{8DF70305-22DB-794A-A33E-AEF7DE1C60C9}" presName="rootConnector" presStyleLbl="node3" presStyleIdx="3" presStyleCnt="10"/>
      <dgm:spPr/>
    </dgm:pt>
    <dgm:pt modelId="{65F99275-5007-4A47-A4DC-4FA3A4F999AD}" type="pres">
      <dgm:prSet presAssocID="{8DF70305-22DB-794A-A33E-AEF7DE1C60C9}" presName="hierChild4" presStyleCnt="0"/>
      <dgm:spPr/>
    </dgm:pt>
    <dgm:pt modelId="{65F7D038-005B-E446-B78D-8D8361090371}" type="pres">
      <dgm:prSet presAssocID="{5087BBE0-42FB-E94E-B09E-EB148C2F48FF}" presName="Name64" presStyleLbl="parChTrans1D4" presStyleIdx="3" presStyleCnt="8"/>
      <dgm:spPr/>
    </dgm:pt>
    <dgm:pt modelId="{CCCFFD14-5360-C448-BDC7-65ADFAF40AE7}" type="pres">
      <dgm:prSet presAssocID="{79174003-C363-6F4F-AE79-75B8909D25BB}" presName="hierRoot2" presStyleCnt="0">
        <dgm:presLayoutVars>
          <dgm:hierBranch val="init"/>
        </dgm:presLayoutVars>
      </dgm:prSet>
      <dgm:spPr/>
    </dgm:pt>
    <dgm:pt modelId="{4F179983-7957-D747-A802-A8F859DF6655}" type="pres">
      <dgm:prSet presAssocID="{79174003-C363-6F4F-AE79-75B8909D25BB}" presName="rootComposite" presStyleCnt="0"/>
      <dgm:spPr/>
    </dgm:pt>
    <dgm:pt modelId="{86EF3239-C0F1-9549-8F83-3C3780A6406A}" type="pres">
      <dgm:prSet presAssocID="{79174003-C363-6F4F-AE79-75B8909D25BB}" presName="rootText" presStyleLbl="node4" presStyleIdx="3" presStyleCnt="8">
        <dgm:presLayoutVars>
          <dgm:chPref val="3"/>
        </dgm:presLayoutVars>
      </dgm:prSet>
      <dgm:spPr/>
    </dgm:pt>
    <dgm:pt modelId="{BAE8E5C1-5030-DC49-8419-AD2E95276EF1}" type="pres">
      <dgm:prSet presAssocID="{79174003-C363-6F4F-AE79-75B8909D25BB}" presName="rootConnector" presStyleLbl="node4" presStyleIdx="3" presStyleCnt="8"/>
      <dgm:spPr/>
    </dgm:pt>
    <dgm:pt modelId="{CC97DC55-FC95-5F47-A83D-C91ADAA529CA}" type="pres">
      <dgm:prSet presAssocID="{79174003-C363-6F4F-AE79-75B8909D25BB}" presName="hierChild4" presStyleCnt="0"/>
      <dgm:spPr/>
    </dgm:pt>
    <dgm:pt modelId="{0FE22EC6-0A2C-934C-83D7-8B2D65E24AFB}" type="pres">
      <dgm:prSet presAssocID="{79174003-C363-6F4F-AE79-75B8909D25BB}" presName="hierChild5" presStyleCnt="0"/>
      <dgm:spPr/>
    </dgm:pt>
    <dgm:pt modelId="{8139F220-94D4-3342-A55B-19714E65BEE7}" type="pres">
      <dgm:prSet presAssocID="{8DF70305-22DB-794A-A33E-AEF7DE1C60C9}" presName="hierChild5" presStyleCnt="0"/>
      <dgm:spPr/>
    </dgm:pt>
    <dgm:pt modelId="{1DB70BB5-2087-E841-A931-ADFB17DB8768}" type="pres">
      <dgm:prSet presAssocID="{21C76E23-A37A-1B47-8DED-A45E24867891}" presName="Name64" presStyleLbl="parChTrans1D3" presStyleIdx="4" presStyleCnt="10"/>
      <dgm:spPr/>
    </dgm:pt>
    <dgm:pt modelId="{4B0423E7-21AD-8A47-8BE0-D39C4AE3258B}" type="pres">
      <dgm:prSet presAssocID="{DC19067E-45FA-2045-ABF3-2652AD52BF4D}" presName="hierRoot2" presStyleCnt="0">
        <dgm:presLayoutVars>
          <dgm:hierBranch val="init"/>
        </dgm:presLayoutVars>
      </dgm:prSet>
      <dgm:spPr/>
    </dgm:pt>
    <dgm:pt modelId="{4334507F-B71A-7640-A284-FDB1734B9EDB}" type="pres">
      <dgm:prSet presAssocID="{DC19067E-45FA-2045-ABF3-2652AD52BF4D}" presName="rootComposite" presStyleCnt="0"/>
      <dgm:spPr/>
    </dgm:pt>
    <dgm:pt modelId="{E81CAEC2-EDEF-0640-BE3B-48196BA96BC1}" type="pres">
      <dgm:prSet presAssocID="{DC19067E-45FA-2045-ABF3-2652AD52BF4D}" presName="rootText" presStyleLbl="node3" presStyleIdx="4" presStyleCnt="10">
        <dgm:presLayoutVars>
          <dgm:chPref val="3"/>
        </dgm:presLayoutVars>
      </dgm:prSet>
      <dgm:spPr/>
    </dgm:pt>
    <dgm:pt modelId="{0D081A8B-97E8-9E47-A468-8BC68E8523F4}" type="pres">
      <dgm:prSet presAssocID="{DC19067E-45FA-2045-ABF3-2652AD52BF4D}" presName="rootConnector" presStyleLbl="node3" presStyleIdx="4" presStyleCnt="10"/>
      <dgm:spPr/>
    </dgm:pt>
    <dgm:pt modelId="{19D54015-BED4-8448-8368-F177D7132CEB}" type="pres">
      <dgm:prSet presAssocID="{DC19067E-45FA-2045-ABF3-2652AD52BF4D}" presName="hierChild4" presStyleCnt="0"/>
      <dgm:spPr/>
    </dgm:pt>
    <dgm:pt modelId="{3DA62875-8434-3C49-ABCA-61AFB1764DEA}" type="pres">
      <dgm:prSet presAssocID="{2F5F982C-E969-BA44-88EA-3A7F4F80FAB9}" presName="Name64" presStyleLbl="parChTrans1D4" presStyleIdx="4" presStyleCnt="8"/>
      <dgm:spPr/>
    </dgm:pt>
    <dgm:pt modelId="{0590CB53-BCC0-694A-9CA9-409731419A60}" type="pres">
      <dgm:prSet presAssocID="{18DB815A-EA1D-2843-B65D-04003BCC2721}" presName="hierRoot2" presStyleCnt="0">
        <dgm:presLayoutVars>
          <dgm:hierBranch val="init"/>
        </dgm:presLayoutVars>
      </dgm:prSet>
      <dgm:spPr/>
    </dgm:pt>
    <dgm:pt modelId="{0A6ADF5C-1BB2-6347-A30B-A69380BBF995}" type="pres">
      <dgm:prSet presAssocID="{18DB815A-EA1D-2843-B65D-04003BCC2721}" presName="rootComposite" presStyleCnt="0"/>
      <dgm:spPr/>
    </dgm:pt>
    <dgm:pt modelId="{D420BC7C-5D7E-8E41-9C88-0B4EADA8F1DC}" type="pres">
      <dgm:prSet presAssocID="{18DB815A-EA1D-2843-B65D-04003BCC2721}" presName="rootText" presStyleLbl="node4" presStyleIdx="4" presStyleCnt="8">
        <dgm:presLayoutVars>
          <dgm:chPref val="3"/>
        </dgm:presLayoutVars>
      </dgm:prSet>
      <dgm:spPr/>
    </dgm:pt>
    <dgm:pt modelId="{2559CF22-5551-1248-A9EB-F6B7B3B10312}" type="pres">
      <dgm:prSet presAssocID="{18DB815A-EA1D-2843-B65D-04003BCC2721}" presName="rootConnector" presStyleLbl="node4" presStyleIdx="4" presStyleCnt="8"/>
      <dgm:spPr/>
    </dgm:pt>
    <dgm:pt modelId="{68E00F09-E7F1-DE4A-ADB3-77DD8525235A}" type="pres">
      <dgm:prSet presAssocID="{18DB815A-EA1D-2843-B65D-04003BCC2721}" presName="hierChild4" presStyleCnt="0"/>
      <dgm:spPr/>
    </dgm:pt>
    <dgm:pt modelId="{82EE8B96-30D8-9744-9FB4-F2B55F694F48}" type="pres">
      <dgm:prSet presAssocID="{18DB815A-EA1D-2843-B65D-04003BCC2721}" presName="hierChild5" presStyleCnt="0"/>
      <dgm:spPr/>
    </dgm:pt>
    <dgm:pt modelId="{EB9F5C73-6F33-A246-8EAE-0AE98362E6EC}" type="pres">
      <dgm:prSet presAssocID="{DC19067E-45FA-2045-ABF3-2652AD52BF4D}" presName="hierChild5" presStyleCnt="0"/>
      <dgm:spPr/>
    </dgm:pt>
    <dgm:pt modelId="{B376D152-A634-7148-B2E5-80F6B2A0A136}" type="pres">
      <dgm:prSet presAssocID="{F749B10B-02B5-B14A-8220-F861BDB43DBA}" presName="Name64" presStyleLbl="parChTrans1D3" presStyleIdx="5" presStyleCnt="10"/>
      <dgm:spPr/>
    </dgm:pt>
    <dgm:pt modelId="{DB58961F-C7B1-FB49-9E2C-98F2CFE66E33}" type="pres">
      <dgm:prSet presAssocID="{BF63E8EB-96AC-2B44-8B4B-4C69147A5368}" presName="hierRoot2" presStyleCnt="0">
        <dgm:presLayoutVars>
          <dgm:hierBranch val="init"/>
        </dgm:presLayoutVars>
      </dgm:prSet>
      <dgm:spPr/>
    </dgm:pt>
    <dgm:pt modelId="{7E1E2A0D-83C3-6241-AD5E-BFE483C9944A}" type="pres">
      <dgm:prSet presAssocID="{BF63E8EB-96AC-2B44-8B4B-4C69147A5368}" presName="rootComposite" presStyleCnt="0"/>
      <dgm:spPr/>
    </dgm:pt>
    <dgm:pt modelId="{09F61908-1AFD-7746-B5BE-2514D8B05A9E}" type="pres">
      <dgm:prSet presAssocID="{BF63E8EB-96AC-2B44-8B4B-4C69147A5368}" presName="rootText" presStyleLbl="node3" presStyleIdx="5" presStyleCnt="10">
        <dgm:presLayoutVars>
          <dgm:chPref val="3"/>
        </dgm:presLayoutVars>
      </dgm:prSet>
      <dgm:spPr/>
    </dgm:pt>
    <dgm:pt modelId="{34D52CFE-C880-D740-82AF-EE9E9BDB739B}" type="pres">
      <dgm:prSet presAssocID="{BF63E8EB-96AC-2B44-8B4B-4C69147A5368}" presName="rootConnector" presStyleLbl="node3" presStyleIdx="5" presStyleCnt="10"/>
      <dgm:spPr/>
    </dgm:pt>
    <dgm:pt modelId="{2A66ADBE-4E98-3943-B44C-CD3E6963D364}" type="pres">
      <dgm:prSet presAssocID="{BF63E8EB-96AC-2B44-8B4B-4C69147A5368}" presName="hierChild4" presStyleCnt="0"/>
      <dgm:spPr/>
    </dgm:pt>
    <dgm:pt modelId="{D4CDF930-0442-564B-9BA4-7ABE1E43DB35}" type="pres">
      <dgm:prSet presAssocID="{BF63E8EB-96AC-2B44-8B4B-4C69147A5368}" presName="hierChild5" presStyleCnt="0"/>
      <dgm:spPr/>
    </dgm:pt>
    <dgm:pt modelId="{3D851445-A6C9-3E49-A8E5-FC3AA6632B9F}" type="pres">
      <dgm:prSet presAssocID="{6A796A89-4FA9-524C-A53C-1621EE90EFAA}" presName="hierChild5" presStyleCnt="0"/>
      <dgm:spPr/>
    </dgm:pt>
    <dgm:pt modelId="{3CD3C8C0-5A46-0B4F-8D81-92EF17AB44BC}" type="pres">
      <dgm:prSet presAssocID="{651DBA90-36A7-FA40-ACD9-B50902473514}" presName="Name64" presStyleLbl="parChTrans1D2" presStyleIdx="1" presStyleCnt="2"/>
      <dgm:spPr/>
    </dgm:pt>
    <dgm:pt modelId="{19C0AA02-3E07-0649-B844-A9C38AF7C9B2}" type="pres">
      <dgm:prSet presAssocID="{FDC43D04-2895-C541-AD9B-59B01C6B9D7B}" presName="hierRoot2" presStyleCnt="0">
        <dgm:presLayoutVars>
          <dgm:hierBranch val="init"/>
        </dgm:presLayoutVars>
      </dgm:prSet>
      <dgm:spPr/>
    </dgm:pt>
    <dgm:pt modelId="{95A63642-5695-4E42-A262-4ABBF9E70DF2}" type="pres">
      <dgm:prSet presAssocID="{FDC43D04-2895-C541-AD9B-59B01C6B9D7B}" presName="rootComposite" presStyleCnt="0"/>
      <dgm:spPr/>
    </dgm:pt>
    <dgm:pt modelId="{C5C02D65-3388-7F46-B343-CDBB26FDB6C5}" type="pres">
      <dgm:prSet presAssocID="{FDC43D04-2895-C541-AD9B-59B01C6B9D7B}" presName="rootText" presStyleLbl="node2" presStyleIdx="1" presStyleCnt="2">
        <dgm:presLayoutVars>
          <dgm:chPref val="3"/>
        </dgm:presLayoutVars>
      </dgm:prSet>
      <dgm:spPr/>
    </dgm:pt>
    <dgm:pt modelId="{188725C9-5EBF-8742-BE30-5DEA0FBDF7A8}" type="pres">
      <dgm:prSet presAssocID="{FDC43D04-2895-C541-AD9B-59B01C6B9D7B}" presName="rootConnector" presStyleLbl="node2" presStyleIdx="1" presStyleCnt="2"/>
      <dgm:spPr/>
    </dgm:pt>
    <dgm:pt modelId="{7A5E5BFA-49DB-EB48-A621-5ABE634B2AF2}" type="pres">
      <dgm:prSet presAssocID="{FDC43D04-2895-C541-AD9B-59B01C6B9D7B}" presName="hierChild4" presStyleCnt="0"/>
      <dgm:spPr/>
    </dgm:pt>
    <dgm:pt modelId="{1F35F498-AB40-CE47-AA70-2E61F0857CF9}" type="pres">
      <dgm:prSet presAssocID="{5C60EC19-D12F-C246-B02C-AD2E312D9C8C}" presName="Name64" presStyleLbl="parChTrans1D3" presStyleIdx="6" presStyleCnt="10"/>
      <dgm:spPr/>
    </dgm:pt>
    <dgm:pt modelId="{45971796-B9EE-2442-84DD-7C9A92254190}" type="pres">
      <dgm:prSet presAssocID="{0A7B2A9D-DC98-DF40-838D-EB8AC1BE2EFE}" presName="hierRoot2" presStyleCnt="0">
        <dgm:presLayoutVars>
          <dgm:hierBranch val="init"/>
        </dgm:presLayoutVars>
      </dgm:prSet>
      <dgm:spPr/>
    </dgm:pt>
    <dgm:pt modelId="{5A8ABB56-86A6-E14B-B1A4-2ED630F45FDE}" type="pres">
      <dgm:prSet presAssocID="{0A7B2A9D-DC98-DF40-838D-EB8AC1BE2EFE}" presName="rootComposite" presStyleCnt="0"/>
      <dgm:spPr/>
    </dgm:pt>
    <dgm:pt modelId="{14AEE76E-6DB0-4747-8F96-BE286AFBA041}" type="pres">
      <dgm:prSet presAssocID="{0A7B2A9D-DC98-DF40-838D-EB8AC1BE2EFE}" presName="rootText" presStyleLbl="node3" presStyleIdx="6" presStyleCnt="10">
        <dgm:presLayoutVars>
          <dgm:chPref val="3"/>
        </dgm:presLayoutVars>
      </dgm:prSet>
      <dgm:spPr/>
    </dgm:pt>
    <dgm:pt modelId="{49EE9DB6-3B7A-C148-A59C-5806F877B6EE}" type="pres">
      <dgm:prSet presAssocID="{0A7B2A9D-DC98-DF40-838D-EB8AC1BE2EFE}" presName="rootConnector" presStyleLbl="node3" presStyleIdx="6" presStyleCnt="10"/>
      <dgm:spPr/>
    </dgm:pt>
    <dgm:pt modelId="{508AA66C-0D09-8E46-8F88-A7261BAAECA2}" type="pres">
      <dgm:prSet presAssocID="{0A7B2A9D-DC98-DF40-838D-EB8AC1BE2EFE}" presName="hierChild4" presStyleCnt="0"/>
      <dgm:spPr/>
    </dgm:pt>
    <dgm:pt modelId="{71E8BB56-463A-8447-A373-F7D4DA3877DF}" type="pres">
      <dgm:prSet presAssocID="{E0B49C34-AE47-C74F-B2F0-49B75893A087}" presName="Name64" presStyleLbl="parChTrans1D4" presStyleIdx="5" presStyleCnt="8"/>
      <dgm:spPr/>
    </dgm:pt>
    <dgm:pt modelId="{E2B00F8D-DF16-5546-8278-557DEBC8A35B}" type="pres">
      <dgm:prSet presAssocID="{659BE843-B3BB-7D40-88EE-215D1DAD3421}" presName="hierRoot2" presStyleCnt="0">
        <dgm:presLayoutVars>
          <dgm:hierBranch val="init"/>
        </dgm:presLayoutVars>
      </dgm:prSet>
      <dgm:spPr/>
    </dgm:pt>
    <dgm:pt modelId="{D0EBA7BC-606B-394A-8AC4-075715095FE1}" type="pres">
      <dgm:prSet presAssocID="{659BE843-B3BB-7D40-88EE-215D1DAD3421}" presName="rootComposite" presStyleCnt="0"/>
      <dgm:spPr/>
    </dgm:pt>
    <dgm:pt modelId="{E7972BA6-C4F5-F744-89A7-4FBF61F389D3}" type="pres">
      <dgm:prSet presAssocID="{659BE843-B3BB-7D40-88EE-215D1DAD3421}" presName="rootText" presStyleLbl="node4" presStyleIdx="5" presStyleCnt="8">
        <dgm:presLayoutVars>
          <dgm:chPref val="3"/>
        </dgm:presLayoutVars>
      </dgm:prSet>
      <dgm:spPr/>
    </dgm:pt>
    <dgm:pt modelId="{EBBDA56C-780F-D740-A97C-9D4B69B7DD30}" type="pres">
      <dgm:prSet presAssocID="{659BE843-B3BB-7D40-88EE-215D1DAD3421}" presName="rootConnector" presStyleLbl="node4" presStyleIdx="5" presStyleCnt="8"/>
      <dgm:spPr/>
    </dgm:pt>
    <dgm:pt modelId="{ED0D2658-ECCB-0141-9CE5-FE96B57F5138}" type="pres">
      <dgm:prSet presAssocID="{659BE843-B3BB-7D40-88EE-215D1DAD3421}" presName="hierChild4" presStyleCnt="0"/>
      <dgm:spPr/>
    </dgm:pt>
    <dgm:pt modelId="{124E53D3-43B0-4D40-821F-C818609544DA}" type="pres">
      <dgm:prSet presAssocID="{659BE843-B3BB-7D40-88EE-215D1DAD3421}" presName="hierChild5" presStyleCnt="0"/>
      <dgm:spPr/>
    </dgm:pt>
    <dgm:pt modelId="{C9F57E89-0D1C-CD41-B71D-08B54A7C9CD4}" type="pres">
      <dgm:prSet presAssocID="{0A7B2A9D-DC98-DF40-838D-EB8AC1BE2EFE}" presName="hierChild5" presStyleCnt="0"/>
      <dgm:spPr/>
    </dgm:pt>
    <dgm:pt modelId="{3CB10DF9-1166-DA48-8AEF-6E1F51637815}" type="pres">
      <dgm:prSet presAssocID="{FB12CB1E-CFA5-9B4E-B35B-59C3BCBAE848}" presName="Name64" presStyleLbl="parChTrans1D3" presStyleIdx="7" presStyleCnt="10"/>
      <dgm:spPr/>
    </dgm:pt>
    <dgm:pt modelId="{B000C095-C59F-864F-ABC2-F0DF7F5D122B}" type="pres">
      <dgm:prSet presAssocID="{16074D70-F91E-BD4C-8FFC-247C3F2ABA10}" presName="hierRoot2" presStyleCnt="0">
        <dgm:presLayoutVars>
          <dgm:hierBranch val="init"/>
        </dgm:presLayoutVars>
      </dgm:prSet>
      <dgm:spPr/>
    </dgm:pt>
    <dgm:pt modelId="{BB2D61AB-B7BB-6444-9CF8-033EDE84E07C}" type="pres">
      <dgm:prSet presAssocID="{16074D70-F91E-BD4C-8FFC-247C3F2ABA10}" presName="rootComposite" presStyleCnt="0"/>
      <dgm:spPr/>
    </dgm:pt>
    <dgm:pt modelId="{63BF1D75-2937-8D46-B3AD-3F085AFA46C4}" type="pres">
      <dgm:prSet presAssocID="{16074D70-F91E-BD4C-8FFC-247C3F2ABA10}" presName="rootText" presStyleLbl="node3" presStyleIdx="7" presStyleCnt="10">
        <dgm:presLayoutVars>
          <dgm:chPref val="3"/>
        </dgm:presLayoutVars>
      </dgm:prSet>
      <dgm:spPr/>
    </dgm:pt>
    <dgm:pt modelId="{C7A7EEB6-8BC3-4B41-9EF7-8BE58062C261}" type="pres">
      <dgm:prSet presAssocID="{16074D70-F91E-BD4C-8FFC-247C3F2ABA10}" presName="rootConnector" presStyleLbl="node3" presStyleIdx="7" presStyleCnt="10"/>
      <dgm:spPr/>
    </dgm:pt>
    <dgm:pt modelId="{C05F82E0-662D-0849-8F7C-E06F05CABB2C}" type="pres">
      <dgm:prSet presAssocID="{16074D70-F91E-BD4C-8FFC-247C3F2ABA10}" presName="hierChild4" presStyleCnt="0"/>
      <dgm:spPr/>
    </dgm:pt>
    <dgm:pt modelId="{D355A8F2-8505-064B-AC06-BFD177536D60}" type="pres">
      <dgm:prSet presAssocID="{CE910FDF-BCB8-604A-9D4B-D641F3588BDD}" presName="Name64" presStyleLbl="parChTrans1D4" presStyleIdx="6" presStyleCnt="8"/>
      <dgm:spPr/>
    </dgm:pt>
    <dgm:pt modelId="{26C14FC0-6FF0-6444-B9BA-ECC67E3889BE}" type="pres">
      <dgm:prSet presAssocID="{0F3F6CCA-B5B1-6F46-A01D-0B9DE371CED9}" presName="hierRoot2" presStyleCnt="0">
        <dgm:presLayoutVars>
          <dgm:hierBranch val="init"/>
        </dgm:presLayoutVars>
      </dgm:prSet>
      <dgm:spPr/>
    </dgm:pt>
    <dgm:pt modelId="{A835C1E2-0E86-9642-B727-A38F3934C51E}" type="pres">
      <dgm:prSet presAssocID="{0F3F6CCA-B5B1-6F46-A01D-0B9DE371CED9}" presName="rootComposite" presStyleCnt="0"/>
      <dgm:spPr/>
    </dgm:pt>
    <dgm:pt modelId="{EC29ED43-9563-844C-B3EB-0682BE520504}" type="pres">
      <dgm:prSet presAssocID="{0F3F6CCA-B5B1-6F46-A01D-0B9DE371CED9}" presName="rootText" presStyleLbl="node4" presStyleIdx="6" presStyleCnt="8">
        <dgm:presLayoutVars>
          <dgm:chPref val="3"/>
        </dgm:presLayoutVars>
      </dgm:prSet>
      <dgm:spPr/>
    </dgm:pt>
    <dgm:pt modelId="{A0CAE165-62C4-9940-A1D6-249DEB7BB4F4}" type="pres">
      <dgm:prSet presAssocID="{0F3F6CCA-B5B1-6F46-A01D-0B9DE371CED9}" presName="rootConnector" presStyleLbl="node4" presStyleIdx="6" presStyleCnt="8"/>
      <dgm:spPr/>
    </dgm:pt>
    <dgm:pt modelId="{482695D7-EEFB-3B48-AFEE-9E7459A3E28B}" type="pres">
      <dgm:prSet presAssocID="{0F3F6CCA-B5B1-6F46-A01D-0B9DE371CED9}" presName="hierChild4" presStyleCnt="0"/>
      <dgm:spPr/>
    </dgm:pt>
    <dgm:pt modelId="{11A78AE0-5B8F-5449-AE31-2554393126A6}" type="pres">
      <dgm:prSet presAssocID="{0F3F6CCA-B5B1-6F46-A01D-0B9DE371CED9}" presName="hierChild5" presStyleCnt="0"/>
      <dgm:spPr/>
    </dgm:pt>
    <dgm:pt modelId="{3EE850C1-858B-5B4C-B75D-44AF978F514C}" type="pres">
      <dgm:prSet presAssocID="{16074D70-F91E-BD4C-8FFC-247C3F2ABA10}" presName="hierChild5" presStyleCnt="0"/>
      <dgm:spPr/>
    </dgm:pt>
    <dgm:pt modelId="{E628BCBF-BA59-E44F-88EF-D43ED9C0B941}" type="pres">
      <dgm:prSet presAssocID="{C88842B5-E947-A145-8A0C-5FDF0794DC60}" presName="Name64" presStyleLbl="parChTrans1D3" presStyleIdx="8" presStyleCnt="10"/>
      <dgm:spPr/>
    </dgm:pt>
    <dgm:pt modelId="{6D03BDBD-0779-EE4D-85DA-E3F5CB5AE47C}" type="pres">
      <dgm:prSet presAssocID="{2AECB4E1-65CF-E347-BB30-06B66691A732}" presName="hierRoot2" presStyleCnt="0">
        <dgm:presLayoutVars>
          <dgm:hierBranch val="init"/>
        </dgm:presLayoutVars>
      </dgm:prSet>
      <dgm:spPr/>
    </dgm:pt>
    <dgm:pt modelId="{83E8D4EA-B839-7A4C-8A33-B191610D2724}" type="pres">
      <dgm:prSet presAssocID="{2AECB4E1-65CF-E347-BB30-06B66691A732}" presName="rootComposite" presStyleCnt="0"/>
      <dgm:spPr/>
    </dgm:pt>
    <dgm:pt modelId="{1258C65E-8AD8-3B49-A194-D803C4E8CAC7}" type="pres">
      <dgm:prSet presAssocID="{2AECB4E1-65CF-E347-BB30-06B66691A732}" presName="rootText" presStyleLbl="node3" presStyleIdx="8" presStyleCnt="10">
        <dgm:presLayoutVars>
          <dgm:chPref val="3"/>
        </dgm:presLayoutVars>
      </dgm:prSet>
      <dgm:spPr/>
    </dgm:pt>
    <dgm:pt modelId="{0308603E-07A0-C14C-8AEC-B944C1550D34}" type="pres">
      <dgm:prSet presAssocID="{2AECB4E1-65CF-E347-BB30-06B66691A732}" presName="rootConnector" presStyleLbl="node3" presStyleIdx="8" presStyleCnt="10"/>
      <dgm:spPr/>
    </dgm:pt>
    <dgm:pt modelId="{82F5A874-1220-7744-B674-BD25ED38C71D}" type="pres">
      <dgm:prSet presAssocID="{2AECB4E1-65CF-E347-BB30-06B66691A732}" presName="hierChild4" presStyleCnt="0"/>
      <dgm:spPr/>
    </dgm:pt>
    <dgm:pt modelId="{4718747D-F704-D34F-9D6B-B56827090129}" type="pres">
      <dgm:prSet presAssocID="{7718C73A-9810-4144-8323-0F48490C66ED}" presName="Name64" presStyleLbl="parChTrans1D4" presStyleIdx="7" presStyleCnt="8"/>
      <dgm:spPr/>
    </dgm:pt>
    <dgm:pt modelId="{D90B0195-DF26-694B-AADF-4D237F896B92}" type="pres">
      <dgm:prSet presAssocID="{F0F7DBF0-9B65-4A4D-9825-EE79EB7ACAD3}" presName="hierRoot2" presStyleCnt="0">
        <dgm:presLayoutVars>
          <dgm:hierBranch val="init"/>
        </dgm:presLayoutVars>
      </dgm:prSet>
      <dgm:spPr/>
    </dgm:pt>
    <dgm:pt modelId="{460D7CB9-155A-2C49-8C6F-220F2E0C06CA}" type="pres">
      <dgm:prSet presAssocID="{F0F7DBF0-9B65-4A4D-9825-EE79EB7ACAD3}" presName="rootComposite" presStyleCnt="0"/>
      <dgm:spPr/>
    </dgm:pt>
    <dgm:pt modelId="{F0D66C08-85E9-9749-829F-72E83F73AC78}" type="pres">
      <dgm:prSet presAssocID="{F0F7DBF0-9B65-4A4D-9825-EE79EB7ACAD3}" presName="rootText" presStyleLbl="node4" presStyleIdx="7" presStyleCnt="8">
        <dgm:presLayoutVars>
          <dgm:chPref val="3"/>
        </dgm:presLayoutVars>
      </dgm:prSet>
      <dgm:spPr/>
    </dgm:pt>
    <dgm:pt modelId="{D7F3E2F3-C1EB-BA41-AF63-9BC92C99B6F6}" type="pres">
      <dgm:prSet presAssocID="{F0F7DBF0-9B65-4A4D-9825-EE79EB7ACAD3}" presName="rootConnector" presStyleLbl="node4" presStyleIdx="7" presStyleCnt="8"/>
      <dgm:spPr/>
    </dgm:pt>
    <dgm:pt modelId="{E8EE8FB7-AF28-F848-82CB-829A5B41F447}" type="pres">
      <dgm:prSet presAssocID="{F0F7DBF0-9B65-4A4D-9825-EE79EB7ACAD3}" presName="hierChild4" presStyleCnt="0"/>
      <dgm:spPr/>
    </dgm:pt>
    <dgm:pt modelId="{DEB577EE-275F-154C-B71E-20A7BE7C9274}" type="pres">
      <dgm:prSet presAssocID="{F0F7DBF0-9B65-4A4D-9825-EE79EB7ACAD3}" presName="hierChild5" presStyleCnt="0"/>
      <dgm:spPr/>
    </dgm:pt>
    <dgm:pt modelId="{AB36030F-BC80-024F-BB7E-D741A7993C0E}" type="pres">
      <dgm:prSet presAssocID="{2AECB4E1-65CF-E347-BB30-06B66691A732}" presName="hierChild5" presStyleCnt="0"/>
      <dgm:spPr/>
    </dgm:pt>
    <dgm:pt modelId="{6E55C59A-3696-474F-A9B9-9276C3CEF25E}" type="pres">
      <dgm:prSet presAssocID="{8FAD6C17-F7B1-D04E-AA1B-1AE217DD6E3F}" presName="Name64" presStyleLbl="parChTrans1D3" presStyleIdx="9" presStyleCnt="10"/>
      <dgm:spPr/>
    </dgm:pt>
    <dgm:pt modelId="{E5D67B75-1283-F941-A626-363541C23FD9}" type="pres">
      <dgm:prSet presAssocID="{DDF98E7E-65F4-D942-8048-4043793A15B5}" presName="hierRoot2" presStyleCnt="0">
        <dgm:presLayoutVars>
          <dgm:hierBranch val="init"/>
        </dgm:presLayoutVars>
      </dgm:prSet>
      <dgm:spPr/>
    </dgm:pt>
    <dgm:pt modelId="{F5910F77-4C21-E540-8112-F503DEE2D76A}" type="pres">
      <dgm:prSet presAssocID="{DDF98E7E-65F4-D942-8048-4043793A15B5}" presName="rootComposite" presStyleCnt="0"/>
      <dgm:spPr/>
    </dgm:pt>
    <dgm:pt modelId="{2F27689D-AB02-424A-84E7-17720BDAD02D}" type="pres">
      <dgm:prSet presAssocID="{DDF98E7E-65F4-D942-8048-4043793A15B5}" presName="rootText" presStyleLbl="node3" presStyleIdx="9" presStyleCnt="10">
        <dgm:presLayoutVars>
          <dgm:chPref val="3"/>
        </dgm:presLayoutVars>
      </dgm:prSet>
      <dgm:spPr/>
    </dgm:pt>
    <dgm:pt modelId="{5AA3FCD0-996D-5D42-81AE-A5FB7AC8B1D9}" type="pres">
      <dgm:prSet presAssocID="{DDF98E7E-65F4-D942-8048-4043793A15B5}" presName="rootConnector" presStyleLbl="node3" presStyleIdx="9" presStyleCnt="10"/>
      <dgm:spPr/>
    </dgm:pt>
    <dgm:pt modelId="{7FE00D28-A166-BB41-8E08-1D64C19633E5}" type="pres">
      <dgm:prSet presAssocID="{DDF98E7E-65F4-D942-8048-4043793A15B5}" presName="hierChild4" presStyleCnt="0"/>
      <dgm:spPr/>
    </dgm:pt>
    <dgm:pt modelId="{B457F845-FD47-1749-8775-B3DD7C97B6F1}" type="pres">
      <dgm:prSet presAssocID="{DDF98E7E-65F4-D942-8048-4043793A15B5}" presName="hierChild5" presStyleCnt="0"/>
      <dgm:spPr/>
    </dgm:pt>
    <dgm:pt modelId="{E53D5D31-F25E-E94F-9EED-ABFDAE1AEED5}" type="pres">
      <dgm:prSet presAssocID="{FDC43D04-2895-C541-AD9B-59B01C6B9D7B}" presName="hierChild5" presStyleCnt="0"/>
      <dgm:spPr/>
    </dgm:pt>
    <dgm:pt modelId="{CD881923-8FE9-154E-8A67-26E81E5F5B48}" type="pres">
      <dgm:prSet presAssocID="{145529AC-498E-244B-84C7-35241AF5118F}" presName="hierChild3" presStyleCnt="0"/>
      <dgm:spPr/>
    </dgm:pt>
  </dgm:ptLst>
  <dgm:cxnLst>
    <dgm:cxn modelId="{57139700-E329-5D43-A3F9-8303407B803F}" srcId="{145529AC-498E-244B-84C7-35241AF5118F}" destId="{6A796A89-4FA9-524C-A53C-1621EE90EFAA}" srcOrd="0" destOrd="0" parTransId="{9661CC9C-BD4F-CE41-84B9-A8C3CD0520F9}" sibTransId="{794167D9-C983-1448-86F9-CF95FA9734C5}"/>
    <dgm:cxn modelId="{516A8907-9C21-EB43-82B3-D20A362B551B}" type="presOf" srcId="{0F3F6CCA-B5B1-6F46-A01D-0B9DE371CED9}" destId="{EC29ED43-9563-844C-B3EB-0682BE520504}" srcOrd="0" destOrd="0" presId="urn:microsoft.com/office/officeart/2009/3/layout/HorizontalOrganizationChart"/>
    <dgm:cxn modelId="{7506120A-BC40-5242-9A5D-66A0D91C7655}" type="presOf" srcId="{8FAD6C17-F7B1-D04E-AA1B-1AE217DD6E3F}" destId="{6E55C59A-3696-474F-A9B9-9276C3CEF25E}" srcOrd="0" destOrd="0" presId="urn:microsoft.com/office/officeart/2009/3/layout/HorizontalOrganizationChart"/>
    <dgm:cxn modelId="{F4A1970C-2123-0A4C-942A-CE83E50095E0}" type="presOf" srcId="{8FA294C3-7042-B44F-9AC8-091BE7459D4F}" destId="{EDD66022-BFD9-DA49-9CA6-B38EDCFB1731}" srcOrd="0" destOrd="0" presId="urn:microsoft.com/office/officeart/2009/3/layout/HorizontalOrganizationChart"/>
    <dgm:cxn modelId="{852C9F0E-44ED-A149-8967-F5F8B71E9F71}" type="presOf" srcId="{16074D70-F91E-BD4C-8FFC-247C3F2ABA10}" destId="{63BF1D75-2937-8D46-B3AD-3F085AFA46C4}" srcOrd="0" destOrd="0" presId="urn:microsoft.com/office/officeart/2009/3/layout/HorizontalOrganizationChart"/>
    <dgm:cxn modelId="{7C9B900F-A190-8743-847B-30BA3B790252}" type="presOf" srcId="{651DBA90-36A7-FA40-ACD9-B50902473514}" destId="{3CD3C8C0-5A46-0B4F-8D81-92EF17AB44BC}" srcOrd="0" destOrd="0" presId="urn:microsoft.com/office/officeart/2009/3/layout/HorizontalOrganizationChart"/>
    <dgm:cxn modelId="{E15C7410-B93B-1F4A-8FAF-BAF1281FF75E}" srcId="{FDC43D04-2895-C541-AD9B-59B01C6B9D7B}" destId="{2AECB4E1-65CF-E347-BB30-06B66691A732}" srcOrd="2" destOrd="0" parTransId="{C88842B5-E947-A145-8A0C-5FDF0794DC60}" sibTransId="{37D8784F-DCDD-2C48-B55B-86AF0A6B6A03}"/>
    <dgm:cxn modelId="{D30F5813-B93A-2F4A-AC2C-C8CE8E07EC57}" type="presOf" srcId="{6A796A89-4FA9-524C-A53C-1621EE90EFAA}" destId="{4093C0DC-5655-A241-8F72-4B804930921C}" srcOrd="1" destOrd="0" presId="urn:microsoft.com/office/officeart/2009/3/layout/HorizontalOrganizationChart"/>
    <dgm:cxn modelId="{78C8E813-2EAE-C542-8014-44B186EEDECB}" srcId="{6A796A89-4FA9-524C-A53C-1621EE90EFAA}" destId="{5FE7775C-F363-9442-AD87-F5A49772B948}" srcOrd="2" destOrd="0" parTransId="{CCE3CCDB-E4E0-B74F-A59C-93F9DA546C0C}" sibTransId="{B2259B89-6347-7C48-8445-65639E2FAF7D}"/>
    <dgm:cxn modelId="{83D38915-FB6B-3B4C-8980-1284A15874EA}" type="presOf" srcId="{3AF65EB9-1D57-354D-8814-93D5E264FA06}" destId="{01B70605-9B4D-CB43-ADA4-28BB700C1193}" srcOrd="0" destOrd="0" presId="urn:microsoft.com/office/officeart/2009/3/layout/HorizontalOrganizationChart"/>
    <dgm:cxn modelId="{AA518016-B205-5443-B4C2-AAF994A303F4}" type="presOf" srcId="{8DF70305-22DB-794A-A33E-AEF7DE1C60C9}" destId="{EFC82C76-0784-9247-9938-2D06959BCF32}" srcOrd="0" destOrd="0" presId="urn:microsoft.com/office/officeart/2009/3/layout/HorizontalOrganizationChart"/>
    <dgm:cxn modelId="{A5B14E1B-FFC6-EF4C-A373-C9C838106684}" type="presOf" srcId="{6A796A89-4FA9-524C-A53C-1621EE90EFAA}" destId="{2294B45E-CF93-B24D-8A01-034DF9B6B9B9}" srcOrd="0" destOrd="0" presId="urn:microsoft.com/office/officeart/2009/3/layout/HorizontalOrganizationChart"/>
    <dgm:cxn modelId="{4476CD1E-E869-4646-98C8-6266F893CE3B}" type="presOf" srcId="{5FE7775C-F363-9442-AD87-F5A49772B948}" destId="{17D3B298-3C20-264A-A797-96138B7502BA}" srcOrd="1" destOrd="0" presId="urn:microsoft.com/office/officeart/2009/3/layout/HorizontalOrganizationChart"/>
    <dgm:cxn modelId="{B223071F-F285-D84E-810D-5038FD0E1534}" type="presOf" srcId="{BB81D7B1-1E77-6740-B5BB-B2782939E87A}" destId="{2241A62B-97DE-954C-9F32-52B4A18A90D6}" srcOrd="0" destOrd="0" presId="urn:microsoft.com/office/officeart/2009/3/layout/HorizontalOrganizationChart"/>
    <dgm:cxn modelId="{76D1F022-D74A-1D44-8BBF-8EBA2D9279E8}" type="presOf" srcId="{3A0A74AC-1DB9-AB4D-9FEE-EBDB1F45CDA7}" destId="{1433968A-F8AE-864C-9294-70C38354987D}" srcOrd="0" destOrd="0" presId="urn:microsoft.com/office/officeart/2009/3/layout/HorizontalOrganizationChart"/>
    <dgm:cxn modelId="{BE2B0928-D8B7-A74A-A9B7-E587C814376F}" type="presOf" srcId="{2AECB4E1-65CF-E347-BB30-06B66691A732}" destId="{0308603E-07A0-C14C-8AEC-B944C1550D34}" srcOrd="1" destOrd="0" presId="urn:microsoft.com/office/officeart/2009/3/layout/HorizontalOrganizationChart"/>
    <dgm:cxn modelId="{2C64A62A-389C-7C4C-98FC-E50DEB48BE52}" type="presOf" srcId="{18DB815A-EA1D-2843-B65D-04003BCC2721}" destId="{D420BC7C-5D7E-8E41-9C88-0B4EADA8F1DC}" srcOrd="0" destOrd="0" presId="urn:microsoft.com/office/officeart/2009/3/layout/HorizontalOrganizationChart"/>
    <dgm:cxn modelId="{2F17882B-340C-BB43-9156-72E0D5ACC13E}" type="presOf" srcId="{8BAF6436-CAE9-2C40-94D8-43F34F4DCDDD}" destId="{2A7C29C8-DDB3-9740-8FF8-2832E52E19E2}" srcOrd="0" destOrd="0" presId="urn:microsoft.com/office/officeart/2009/3/layout/HorizontalOrganizationChart"/>
    <dgm:cxn modelId="{50E5FF30-5993-EE4F-AB63-8ABC485527D8}" type="presOf" srcId="{91874B6C-0DDC-9A49-94F6-6EB05600A3F9}" destId="{9CBB38B9-06D5-1940-85AD-4D6D0674F428}" srcOrd="0" destOrd="0" presId="urn:microsoft.com/office/officeart/2009/3/layout/HorizontalOrganizationChart"/>
    <dgm:cxn modelId="{B2A9E531-E315-8F45-BC89-17BCDF3D3F33}" type="presOf" srcId="{79174003-C363-6F4F-AE79-75B8909D25BB}" destId="{BAE8E5C1-5030-DC49-8419-AD2E95276EF1}" srcOrd="1" destOrd="0" presId="urn:microsoft.com/office/officeart/2009/3/layout/HorizontalOrganizationChart"/>
    <dgm:cxn modelId="{46A73E32-04C0-6943-94A2-BBB1F5351291}" type="presOf" srcId="{DDF98E7E-65F4-D942-8048-4043793A15B5}" destId="{5AA3FCD0-996D-5D42-81AE-A5FB7AC8B1D9}" srcOrd="1" destOrd="0" presId="urn:microsoft.com/office/officeart/2009/3/layout/HorizontalOrganizationChart"/>
    <dgm:cxn modelId="{43C66033-46AF-0C45-ADE4-3C47CC11DDD5}" type="presOf" srcId="{0A7B2A9D-DC98-DF40-838D-EB8AC1BE2EFE}" destId="{49EE9DB6-3B7A-C148-A59C-5806F877B6EE}" srcOrd="1" destOrd="0" presId="urn:microsoft.com/office/officeart/2009/3/layout/HorizontalOrganizationChart"/>
    <dgm:cxn modelId="{C833D733-0F69-A24F-A43C-C62951BB4D3E}" type="presOf" srcId="{8DF70305-22DB-794A-A33E-AEF7DE1C60C9}" destId="{242330A3-405C-8C46-89D3-692B3DAB3094}" srcOrd="1" destOrd="0" presId="urn:microsoft.com/office/officeart/2009/3/layout/HorizontalOrganizationChart"/>
    <dgm:cxn modelId="{1E253838-EB70-EC4B-A4C7-E0CE605EE8BB}" type="presOf" srcId="{145529AC-498E-244B-84C7-35241AF5118F}" destId="{91BF6206-17D5-E046-8AC2-33F34ACDE214}" srcOrd="1" destOrd="0" presId="urn:microsoft.com/office/officeart/2009/3/layout/HorizontalOrganizationChart"/>
    <dgm:cxn modelId="{5B3A8739-1F88-B842-8FA2-5C4AF4F59A9C}" type="presOf" srcId="{145529AC-498E-244B-84C7-35241AF5118F}" destId="{B5198FB9-3B7F-AB47-8167-309DBBFDBC79}" srcOrd="0" destOrd="0" presId="urn:microsoft.com/office/officeart/2009/3/layout/HorizontalOrganizationChart"/>
    <dgm:cxn modelId="{27FFF239-070D-E44B-B9BA-BEEADFD43FF0}" type="presOf" srcId="{06AA5206-0DD8-D748-AEF9-7F06364D17EA}" destId="{9182F856-B8B2-FB47-AF3F-00F8F835AAD6}" srcOrd="1" destOrd="0" presId="urn:microsoft.com/office/officeart/2009/3/layout/HorizontalOrganizationChart"/>
    <dgm:cxn modelId="{454D593E-F159-2B46-BDD1-47871A8DC7B2}" type="presOf" srcId="{4C3602B6-E3AF-E24C-B66B-EC7E16E91C26}" destId="{6498704B-DFF3-534C-A807-00E50BCE22CB}" srcOrd="1" destOrd="0" presId="urn:microsoft.com/office/officeart/2009/3/layout/HorizontalOrganizationChart"/>
    <dgm:cxn modelId="{39308C3E-33D2-8A4C-8100-F225AA8E6E7B}" type="presOf" srcId="{F749B10B-02B5-B14A-8220-F861BDB43DBA}" destId="{B376D152-A634-7148-B2E5-80F6B2A0A136}" srcOrd="0" destOrd="0" presId="urn:microsoft.com/office/officeart/2009/3/layout/HorizontalOrganizationChart"/>
    <dgm:cxn modelId="{18894142-3B3B-7846-AB87-3FB6B459DDBA}" srcId="{16074D70-F91E-BD4C-8FFC-247C3F2ABA10}" destId="{0F3F6CCA-B5B1-6F46-A01D-0B9DE371CED9}" srcOrd="0" destOrd="0" parTransId="{CE910FDF-BCB8-604A-9D4B-D641F3588BDD}" sibTransId="{2E2E32FF-ED63-E645-BC59-57A56FB08D3B}"/>
    <dgm:cxn modelId="{3F005543-8084-7F48-919F-6A909D8C7A10}" type="presOf" srcId="{BB81D7B1-1E77-6740-B5BB-B2782939E87A}" destId="{F76E1E1C-6BC8-D642-8D8F-BD8A50A406E9}" srcOrd="1" destOrd="0" presId="urn:microsoft.com/office/officeart/2009/3/layout/HorizontalOrganizationChart"/>
    <dgm:cxn modelId="{EB03F843-71EC-2144-AD4D-967F9E7F6392}" srcId="{6A796A89-4FA9-524C-A53C-1621EE90EFAA}" destId="{DC19067E-45FA-2045-ABF3-2652AD52BF4D}" srcOrd="4" destOrd="0" parTransId="{21C76E23-A37A-1B47-8DED-A45E24867891}" sibTransId="{FB4DDB75-2644-7046-ACB9-F5E0A6F5EC2D}"/>
    <dgm:cxn modelId="{DBA3D644-EA97-DB4F-9DE6-24E56EC74473}" type="presOf" srcId="{F0F7DBF0-9B65-4A4D-9825-EE79EB7ACAD3}" destId="{D7F3E2F3-C1EB-BA41-AF63-9BC92C99B6F6}" srcOrd="1" destOrd="0" presId="urn:microsoft.com/office/officeart/2009/3/layout/HorizontalOrganizationChart"/>
    <dgm:cxn modelId="{4F3AE74B-7150-104A-8ABB-257C17B6DF80}" srcId="{06AA5206-0DD8-D748-AEF9-7F06364D17EA}" destId="{BB81D7B1-1E77-6740-B5BB-B2782939E87A}" srcOrd="0" destOrd="0" parTransId="{91874B6C-0DDC-9A49-94F6-6EB05600A3F9}" sibTransId="{37C8757C-B162-7547-B1F0-F2C711572976}"/>
    <dgm:cxn modelId="{AC3B4D4D-982C-B648-98F4-3F1B4545919C}" type="presOf" srcId="{2F5F982C-E969-BA44-88EA-3A7F4F80FAB9}" destId="{3DA62875-8434-3C49-ABCA-61AFB1764DEA}" srcOrd="0" destOrd="0" presId="urn:microsoft.com/office/officeart/2009/3/layout/HorizontalOrganizationChart"/>
    <dgm:cxn modelId="{7E289D52-DA5C-4C43-BBEC-473C3E2C9CC6}" srcId="{E0CE195D-075D-0146-9957-CE26C95FB54E}" destId="{4C3602B6-E3AF-E24C-B66B-EC7E16E91C26}" srcOrd="0" destOrd="0" parTransId="{8EBC6219-E840-884D-B487-CBEA4B4F21D9}" sibTransId="{4F554E75-DFA7-5C4D-A2FD-F44CC323E66A}"/>
    <dgm:cxn modelId="{84C9FD5A-C88B-0F42-A17C-7D4B18E5591D}" srcId="{FDC43D04-2895-C541-AD9B-59B01C6B9D7B}" destId="{DDF98E7E-65F4-D942-8048-4043793A15B5}" srcOrd="3" destOrd="0" parTransId="{8FAD6C17-F7B1-D04E-AA1B-1AE217DD6E3F}" sibTransId="{92165790-B5D9-AC45-B95D-1DF1F7678B45}"/>
    <dgm:cxn modelId="{7358F35C-A104-AA41-84EA-F8AA9DE48D4E}" type="presOf" srcId="{5087BBE0-42FB-E94E-B09E-EB148C2F48FF}" destId="{65F7D038-005B-E446-B78D-8D8361090371}" srcOrd="0" destOrd="0" presId="urn:microsoft.com/office/officeart/2009/3/layout/HorizontalOrganizationChart"/>
    <dgm:cxn modelId="{7981EE5F-4F98-9F4F-8509-5DCE71F686A7}" type="presOf" srcId="{9661CC9C-BD4F-CE41-84B9-A8C3CD0520F9}" destId="{99C2376D-5172-514E-93E5-06E91C93EDE4}" srcOrd="0" destOrd="0" presId="urn:microsoft.com/office/officeart/2009/3/layout/HorizontalOrganizationChart"/>
    <dgm:cxn modelId="{87001D62-D0B1-3E46-A2CE-23E24247F68F}" type="presOf" srcId="{BF63E8EB-96AC-2B44-8B4B-4C69147A5368}" destId="{34D52CFE-C880-D740-82AF-EE9E9BDB739B}" srcOrd="1" destOrd="0" presId="urn:microsoft.com/office/officeart/2009/3/layout/HorizontalOrganizationChart"/>
    <dgm:cxn modelId="{F868CA62-9C50-7047-BA53-17FE07EA1C2F}" type="presOf" srcId="{E0CE195D-075D-0146-9957-CE26C95FB54E}" destId="{C0CF4FE4-CF0F-B941-BB51-20BB75AC5320}" srcOrd="0" destOrd="0" presId="urn:microsoft.com/office/officeart/2009/3/layout/HorizontalOrganizationChart"/>
    <dgm:cxn modelId="{094D3967-95A1-9944-B93C-810F9D56C4E1}" type="presOf" srcId="{659BE843-B3BB-7D40-88EE-215D1DAD3421}" destId="{E7972BA6-C4F5-F744-89A7-4FBF61F389D3}" srcOrd="0" destOrd="0" presId="urn:microsoft.com/office/officeart/2009/3/layout/HorizontalOrganizationChart"/>
    <dgm:cxn modelId="{FE0E7F67-2DC8-2947-BB6C-36A0ADF76DD8}" type="presOf" srcId="{FDC43D04-2895-C541-AD9B-59B01C6B9D7B}" destId="{C5C02D65-3388-7F46-B343-CDBB26FDB6C5}" srcOrd="0" destOrd="0" presId="urn:microsoft.com/office/officeart/2009/3/layout/HorizontalOrganizationChart"/>
    <dgm:cxn modelId="{B9AE6671-871C-204D-BA33-285FF6551DFC}" type="presOf" srcId="{C88842B5-E947-A145-8A0C-5FDF0794DC60}" destId="{E628BCBF-BA59-E44F-88EF-D43ED9C0B941}" srcOrd="0" destOrd="0" presId="urn:microsoft.com/office/officeart/2009/3/layout/HorizontalOrganizationChart"/>
    <dgm:cxn modelId="{89DB0473-4912-7A43-8EA2-0058820CA546}" type="presOf" srcId="{21C76E23-A37A-1B47-8DED-A45E24867891}" destId="{1DB70BB5-2087-E841-A931-ADFB17DB8768}" srcOrd="0" destOrd="0" presId="urn:microsoft.com/office/officeart/2009/3/layout/HorizontalOrganizationChart"/>
    <dgm:cxn modelId="{1B115673-805C-7349-8CBF-8607967EFF32}" type="presOf" srcId="{F0F7DBF0-9B65-4A4D-9825-EE79EB7ACAD3}" destId="{F0D66C08-85E9-9749-829F-72E83F73AC78}" srcOrd="0" destOrd="0" presId="urn:microsoft.com/office/officeart/2009/3/layout/HorizontalOrganizationChart"/>
    <dgm:cxn modelId="{8DA65F73-1CEA-1142-9306-11046FDF6698}" type="presOf" srcId="{CCE3CCDB-E4E0-B74F-A59C-93F9DA546C0C}" destId="{C4763B2F-DED6-BF47-9A77-582B6745CC52}" srcOrd="0" destOrd="0" presId="urn:microsoft.com/office/officeart/2009/3/layout/HorizontalOrganizationChart"/>
    <dgm:cxn modelId="{3A9D8974-B8A4-8948-95D2-CC7D14B0B40C}" srcId="{6A796A89-4FA9-524C-A53C-1621EE90EFAA}" destId="{BF63E8EB-96AC-2B44-8B4B-4C69147A5368}" srcOrd="5" destOrd="0" parTransId="{F749B10B-02B5-B14A-8220-F861BDB43DBA}" sibTransId="{8CDEA625-5BD0-474A-9F30-CDAB2EDD7154}"/>
    <dgm:cxn modelId="{83F5817A-6A5D-7D40-9ADE-49C01ABDC00E}" srcId="{6A796A89-4FA9-524C-A53C-1621EE90EFAA}" destId="{06AA5206-0DD8-D748-AEF9-7F06364D17EA}" srcOrd="0" destOrd="0" parTransId="{8BAF6436-CAE9-2C40-94D8-43F34F4DCDDD}" sibTransId="{2A76E1C4-38C1-5D41-A109-B5D386070309}"/>
    <dgm:cxn modelId="{6D81FB80-DA0E-EC48-A27A-233403A3493C}" type="presOf" srcId="{9A0BCEE3-9F45-E845-8CA7-F120393A717E}" destId="{9D7C0E5D-AD00-794E-A36E-D9CC25906DCC}" srcOrd="0" destOrd="0" presId="urn:microsoft.com/office/officeart/2009/3/layout/HorizontalOrganizationChart"/>
    <dgm:cxn modelId="{5D1EFC84-0815-1D48-AA19-0115261A58D7}" type="presOf" srcId="{18DB815A-EA1D-2843-B65D-04003BCC2721}" destId="{2559CF22-5551-1248-A9EB-F6B7B3B10312}" srcOrd="1" destOrd="0" presId="urn:microsoft.com/office/officeart/2009/3/layout/HorizontalOrganizationChart"/>
    <dgm:cxn modelId="{5787A68D-CFC3-EE49-9800-90E4A35E4C95}" type="presOf" srcId="{06AA5206-0DD8-D748-AEF9-7F06364D17EA}" destId="{35DB5818-9613-8744-AF5D-0CA02F682CFE}" srcOrd="0" destOrd="0" presId="urn:microsoft.com/office/officeart/2009/3/layout/HorizontalOrganizationChart"/>
    <dgm:cxn modelId="{27F7DB9B-7673-D94F-BC55-C7383E228492}" type="presOf" srcId="{659BE843-B3BB-7D40-88EE-215D1DAD3421}" destId="{EBBDA56C-780F-D740-A97C-9D4B69B7DD30}" srcOrd="1" destOrd="0" presId="urn:microsoft.com/office/officeart/2009/3/layout/HorizontalOrganizationChart"/>
    <dgm:cxn modelId="{A28FEE9F-C7EB-1441-AE24-4CEDFA04DA99}" type="presOf" srcId="{0F3F6CCA-B5B1-6F46-A01D-0B9DE371CED9}" destId="{A0CAE165-62C4-9940-A1D6-249DEB7BB4F4}" srcOrd="1" destOrd="0" presId="urn:microsoft.com/office/officeart/2009/3/layout/HorizontalOrganizationChart"/>
    <dgm:cxn modelId="{476532A1-E9AB-264A-89BD-C739D6A1587B}" type="presOf" srcId="{4C3602B6-E3AF-E24C-B66B-EC7E16E91C26}" destId="{5B85DDB5-89D5-084D-BE47-8B5333141404}" srcOrd="0" destOrd="0" presId="urn:microsoft.com/office/officeart/2009/3/layout/HorizontalOrganizationChart"/>
    <dgm:cxn modelId="{D22DA8A2-5B27-5845-8FA6-8B93C9DCBB34}" type="presOf" srcId="{5FE7775C-F363-9442-AD87-F5A49772B948}" destId="{4E30FCBB-E5EC-0D4C-BED8-A8597112B988}" srcOrd="0" destOrd="0" presId="urn:microsoft.com/office/officeart/2009/3/layout/HorizontalOrganizationChart"/>
    <dgm:cxn modelId="{DCDEBAA4-319D-C149-8ED9-843A3854619F}" srcId="{0A7B2A9D-DC98-DF40-838D-EB8AC1BE2EFE}" destId="{659BE843-B3BB-7D40-88EE-215D1DAD3421}" srcOrd="0" destOrd="0" parTransId="{E0B49C34-AE47-C74F-B2F0-49B75893A087}" sibTransId="{3063A85B-58F8-004B-8A19-269A0E2BD172}"/>
    <dgm:cxn modelId="{11C6F0A4-733B-304D-A151-2F2CEFF937C7}" type="presOf" srcId="{5C60EC19-D12F-C246-B02C-AD2E312D9C8C}" destId="{1F35F498-AB40-CE47-AA70-2E61F0857CF9}" srcOrd="0" destOrd="0" presId="urn:microsoft.com/office/officeart/2009/3/layout/HorizontalOrganizationChart"/>
    <dgm:cxn modelId="{44B5F4B0-C9CD-C740-B01C-28E9ACDE482D}" type="presOf" srcId="{BF63E8EB-96AC-2B44-8B4B-4C69147A5368}" destId="{09F61908-1AFD-7746-B5BE-2514D8B05A9E}" srcOrd="0" destOrd="0" presId="urn:microsoft.com/office/officeart/2009/3/layout/HorizontalOrganizationChart"/>
    <dgm:cxn modelId="{BED1FDB1-821B-1A4B-AE8A-1BA976FA7108}" type="presOf" srcId="{7718C73A-9810-4144-8323-0F48490C66ED}" destId="{4718747D-F704-D34F-9D6B-B56827090129}" srcOrd="0" destOrd="0" presId="urn:microsoft.com/office/officeart/2009/3/layout/HorizontalOrganizationChart"/>
    <dgm:cxn modelId="{9DD755B2-8909-B940-8F88-94066D070596}" srcId="{3A0A74AC-1DB9-AB4D-9FEE-EBDB1F45CDA7}" destId="{145529AC-498E-244B-84C7-35241AF5118F}" srcOrd="0" destOrd="0" parTransId="{10A8E678-5C0D-8C44-A976-3FA2C81F1400}" sibTransId="{C8FBF2CA-8104-5A4E-9644-208827F8B016}"/>
    <dgm:cxn modelId="{867AFAB4-77F6-404B-BD9C-BF9A2BB478C8}" srcId="{6A796A89-4FA9-524C-A53C-1621EE90EFAA}" destId="{E0CE195D-075D-0146-9957-CE26C95FB54E}" srcOrd="1" destOrd="0" parTransId="{3AF65EB9-1D57-354D-8814-93D5E264FA06}" sibTransId="{C0727050-3C1D-774C-80BD-895EA595D91D}"/>
    <dgm:cxn modelId="{BEE834B8-38CF-4146-8F17-100E08512A54}" type="presOf" srcId="{FB12CB1E-CFA5-9B4E-B35B-59C3BCBAE848}" destId="{3CB10DF9-1166-DA48-8AEF-6E1F51637815}" srcOrd="0" destOrd="0" presId="urn:microsoft.com/office/officeart/2009/3/layout/HorizontalOrganizationChart"/>
    <dgm:cxn modelId="{314703BD-A504-0D42-9D26-4D21D40E24B1}" type="presOf" srcId="{2AECB4E1-65CF-E347-BB30-06B66691A732}" destId="{1258C65E-8AD8-3B49-A194-D803C4E8CAC7}" srcOrd="0" destOrd="0" presId="urn:microsoft.com/office/officeart/2009/3/layout/HorizontalOrganizationChart"/>
    <dgm:cxn modelId="{0939B8BE-BCBB-DC41-AB70-5466A3336F33}" srcId="{DC19067E-45FA-2045-ABF3-2652AD52BF4D}" destId="{18DB815A-EA1D-2843-B65D-04003BCC2721}" srcOrd="0" destOrd="0" parTransId="{2F5F982C-E969-BA44-88EA-3A7F4F80FAB9}" sibTransId="{0034356C-4017-CA46-9E3B-E0758EEDB0DB}"/>
    <dgm:cxn modelId="{7B2281BF-1DFF-F341-83FF-BFA10241B4CE}" srcId="{2AECB4E1-65CF-E347-BB30-06B66691A732}" destId="{F0F7DBF0-9B65-4A4D-9825-EE79EB7ACAD3}" srcOrd="0" destOrd="0" parTransId="{7718C73A-9810-4144-8323-0F48490C66ED}" sibTransId="{E1412AC7-527F-1044-80D1-EDDF2F346B97}"/>
    <dgm:cxn modelId="{CCBFF8C8-446D-1A4D-B1AB-2CA7DFFAEDAF}" type="presOf" srcId="{DC19067E-45FA-2045-ABF3-2652AD52BF4D}" destId="{E81CAEC2-EDEF-0640-BE3B-48196BA96BC1}" srcOrd="0" destOrd="0" presId="urn:microsoft.com/office/officeart/2009/3/layout/HorizontalOrganizationChart"/>
    <dgm:cxn modelId="{1F9B26CC-0234-624F-BB96-6FEB20C9756A}" srcId="{FDC43D04-2895-C541-AD9B-59B01C6B9D7B}" destId="{16074D70-F91E-BD4C-8FFC-247C3F2ABA10}" srcOrd="1" destOrd="0" parTransId="{FB12CB1E-CFA5-9B4E-B35B-59C3BCBAE848}" sibTransId="{DB2B1621-9139-EC48-B1DF-41AC05C3EBE8}"/>
    <dgm:cxn modelId="{ECE62DCE-01E6-5241-93C0-24DA8AB44C32}" type="presOf" srcId="{FDC43D04-2895-C541-AD9B-59B01C6B9D7B}" destId="{188725C9-5EBF-8742-BE30-5DEA0FBDF7A8}" srcOrd="1" destOrd="0" presId="urn:microsoft.com/office/officeart/2009/3/layout/HorizontalOrganizationChart"/>
    <dgm:cxn modelId="{A9423BCE-E874-C348-878F-0C3A99C71356}" type="presOf" srcId="{E0B49C34-AE47-C74F-B2F0-49B75893A087}" destId="{71E8BB56-463A-8447-A373-F7D4DA3877DF}" srcOrd="0" destOrd="0" presId="urn:microsoft.com/office/officeart/2009/3/layout/HorizontalOrganizationChart"/>
    <dgm:cxn modelId="{C41F51D2-BFF3-9042-B585-DA2C979896E1}" type="presOf" srcId="{CE910FDF-BCB8-604A-9D4B-D641F3588BDD}" destId="{D355A8F2-8505-064B-AC06-BFD177536D60}" srcOrd="0" destOrd="0" presId="urn:microsoft.com/office/officeart/2009/3/layout/HorizontalOrganizationChart"/>
    <dgm:cxn modelId="{5871BED9-4A34-C747-A4FA-082162A62699}" srcId="{5FE7775C-F363-9442-AD87-F5A49772B948}" destId="{11950EC8-B93A-3D4B-A1E9-9AF2C7F6DFA4}" srcOrd="0" destOrd="0" parTransId="{9A0BCEE3-9F45-E845-8CA7-F120393A717E}" sibTransId="{BB4A6A40-0EA3-7047-95F1-138335CA261A}"/>
    <dgm:cxn modelId="{A847AEDA-5449-B54F-9AAF-3CF5D0EB4102}" type="presOf" srcId="{79174003-C363-6F4F-AE79-75B8909D25BB}" destId="{86EF3239-C0F1-9549-8F83-3C3780A6406A}" srcOrd="0" destOrd="0" presId="urn:microsoft.com/office/officeart/2009/3/layout/HorizontalOrganizationChart"/>
    <dgm:cxn modelId="{AC562ADB-505D-9241-9CA4-493F98D92A75}" srcId="{6A796A89-4FA9-524C-A53C-1621EE90EFAA}" destId="{8DF70305-22DB-794A-A33E-AEF7DE1C60C9}" srcOrd="3" destOrd="0" parTransId="{8FA294C3-7042-B44F-9AC8-091BE7459D4F}" sibTransId="{84337C7C-CBC3-0F4E-949E-5B59034C6AD3}"/>
    <dgm:cxn modelId="{A5F941DD-6812-1B43-B9BD-7E4D590FA42F}" type="presOf" srcId="{16074D70-F91E-BD4C-8FFC-247C3F2ABA10}" destId="{C7A7EEB6-8BC3-4B41-9EF7-8BE58062C261}" srcOrd="1" destOrd="0" presId="urn:microsoft.com/office/officeart/2009/3/layout/HorizontalOrganizationChart"/>
    <dgm:cxn modelId="{5B4B0AE2-7FAA-BF4B-BB33-FC2C655D7E57}" type="presOf" srcId="{0A7B2A9D-DC98-DF40-838D-EB8AC1BE2EFE}" destId="{14AEE76E-6DB0-4747-8F96-BE286AFBA041}" srcOrd="0" destOrd="0" presId="urn:microsoft.com/office/officeart/2009/3/layout/HorizontalOrganizationChart"/>
    <dgm:cxn modelId="{FAEC1DE3-425C-B44E-8BC5-A677C8D8D44F}" srcId="{145529AC-498E-244B-84C7-35241AF5118F}" destId="{FDC43D04-2895-C541-AD9B-59B01C6B9D7B}" srcOrd="1" destOrd="0" parTransId="{651DBA90-36A7-FA40-ACD9-B50902473514}" sibTransId="{DFC79BFB-EB19-9E4C-8753-BCE608B882EF}"/>
    <dgm:cxn modelId="{897B73E3-A31C-6A4F-B804-5BC7435A09A5}" type="presOf" srcId="{E0CE195D-075D-0146-9957-CE26C95FB54E}" destId="{ED8649F5-F367-D249-8FBA-ACC30EAD033C}" srcOrd="1" destOrd="0" presId="urn:microsoft.com/office/officeart/2009/3/layout/HorizontalOrganizationChart"/>
    <dgm:cxn modelId="{E24801E4-9314-9146-AA72-BA51D03ED681}" type="presOf" srcId="{11950EC8-B93A-3D4B-A1E9-9AF2C7F6DFA4}" destId="{9C878219-9010-4A47-A512-EDBCD342CB1E}" srcOrd="0" destOrd="0" presId="urn:microsoft.com/office/officeart/2009/3/layout/HorizontalOrganizationChart"/>
    <dgm:cxn modelId="{69010DEA-DCD5-7049-9F9E-D67CED7BA272}" srcId="{FDC43D04-2895-C541-AD9B-59B01C6B9D7B}" destId="{0A7B2A9D-DC98-DF40-838D-EB8AC1BE2EFE}" srcOrd="0" destOrd="0" parTransId="{5C60EC19-D12F-C246-B02C-AD2E312D9C8C}" sibTransId="{FD8F277A-D413-DB46-88C2-0BFAD91DE7EE}"/>
    <dgm:cxn modelId="{098546F3-21E9-3542-A992-AD2B8A0D67F0}" type="presOf" srcId="{DDF98E7E-65F4-D942-8048-4043793A15B5}" destId="{2F27689D-AB02-424A-84E7-17720BDAD02D}" srcOrd="0" destOrd="0" presId="urn:microsoft.com/office/officeart/2009/3/layout/HorizontalOrganizationChart"/>
    <dgm:cxn modelId="{04D007F6-CB84-E548-B870-1252535A0344}" srcId="{8DF70305-22DB-794A-A33E-AEF7DE1C60C9}" destId="{79174003-C363-6F4F-AE79-75B8909D25BB}" srcOrd="0" destOrd="0" parTransId="{5087BBE0-42FB-E94E-B09E-EB148C2F48FF}" sibTransId="{EC985BC9-2156-2746-ABBA-24016AF83B9C}"/>
    <dgm:cxn modelId="{BF3313F7-09B7-F947-BA9A-3B6FEBBE7FCC}" type="presOf" srcId="{11950EC8-B93A-3D4B-A1E9-9AF2C7F6DFA4}" destId="{6CD0F76B-DB4B-F640-BBDB-69F94FC03415}" srcOrd="1" destOrd="0" presId="urn:microsoft.com/office/officeart/2009/3/layout/HorizontalOrganizationChart"/>
    <dgm:cxn modelId="{CD4A39FA-5D83-3F49-896C-356D05728A17}" type="presOf" srcId="{8EBC6219-E840-884D-B487-CBEA4B4F21D9}" destId="{1ADEEB0B-6828-A746-A241-7217A8131546}" srcOrd="0" destOrd="0" presId="urn:microsoft.com/office/officeart/2009/3/layout/HorizontalOrganizationChart"/>
    <dgm:cxn modelId="{FCBCC5FC-803B-2D4A-BE29-CE07494FEE88}" type="presOf" srcId="{DC19067E-45FA-2045-ABF3-2652AD52BF4D}" destId="{0D081A8B-97E8-9E47-A468-8BC68E8523F4}" srcOrd="1" destOrd="0" presId="urn:microsoft.com/office/officeart/2009/3/layout/HorizontalOrganizationChart"/>
    <dgm:cxn modelId="{E54472BA-4221-D648-9637-0703093093D4}" type="presParOf" srcId="{1433968A-F8AE-864C-9294-70C38354987D}" destId="{68425F9A-E53A-8B40-A2D0-5B41D188DEDD}" srcOrd="0" destOrd="0" presId="urn:microsoft.com/office/officeart/2009/3/layout/HorizontalOrganizationChart"/>
    <dgm:cxn modelId="{DABCA641-D29C-9449-8007-0DF22249916F}" type="presParOf" srcId="{68425F9A-E53A-8B40-A2D0-5B41D188DEDD}" destId="{90C063E1-FB90-9E4C-85BE-9B30D60CB5F4}" srcOrd="0" destOrd="0" presId="urn:microsoft.com/office/officeart/2009/3/layout/HorizontalOrganizationChart"/>
    <dgm:cxn modelId="{203D63EB-9091-D34F-BD8D-CB1AA11CB0C9}" type="presParOf" srcId="{90C063E1-FB90-9E4C-85BE-9B30D60CB5F4}" destId="{B5198FB9-3B7F-AB47-8167-309DBBFDBC79}" srcOrd="0" destOrd="0" presId="urn:microsoft.com/office/officeart/2009/3/layout/HorizontalOrganizationChart"/>
    <dgm:cxn modelId="{B65C257F-8BF8-3F4F-8873-291C46C1D918}" type="presParOf" srcId="{90C063E1-FB90-9E4C-85BE-9B30D60CB5F4}" destId="{91BF6206-17D5-E046-8AC2-33F34ACDE214}" srcOrd="1" destOrd="0" presId="urn:microsoft.com/office/officeart/2009/3/layout/HorizontalOrganizationChart"/>
    <dgm:cxn modelId="{FA1B6245-C1DE-A748-B566-EBABFCE771C4}" type="presParOf" srcId="{68425F9A-E53A-8B40-A2D0-5B41D188DEDD}" destId="{51A6264E-997A-D04A-8BEA-280FE36E4B51}" srcOrd="1" destOrd="0" presId="urn:microsoft.com/office/officeart/2009/3/layout/HorizontalOrganizationChart"/>
    <dgm:cxn modelId="{B4389CC9-5930-1C43-974C-F213942E1704}" type="presParOf" srcId="{51A6264E-997A-D04A-8BEA-280FE36E4B51}" destId="{99C2376D-5172-514E-93E5-06E91C93EDE4}" srcOrd="0" destOrd="0" presId="urn:microsoft.com/office/officeart/2009/3/layout/HorizontalOrganizationChart"/>
    <dgm:cxn modelId="{0C555872-D9C6-6C4D-B4E2-BFEDB6FE87BA}" type="presParOf" srcId="{51A6264E-997A-D04A-8BEA-280FE36E4B51}" destId="{BC2C5085-D636-724D-B38C-6338FDF4F041}" srcOrd="1" destOrd="0" presId="urn:microsoft.com/office/officeart/2009/3/layout/HorizontalOrganizationChart"/>
    <dgm:cxn modelId="{293CCC1E-6AB9-424D-AA8B-02C233C507F3}" type="presParOf" srcId="{BC2C5085-D636-724D-B38C-6338FDF4F041}" destId="{9EC833FB-FED8-AE44-87D4-3790419FCD2B}" srcOrd="0" destOrd="0" presId="urn:microsoft.com/office/officeart/2009/3/layout/HorizontalOrganizationChart"/>
    <dgm:cxn modelId="{E0102856-9377-864B-965E-90BB8A9E9978}" type="presParOf" srcId="{9EC833FB-FED8-AE44-87D4-3790419FCD2B}" destId="{2294B45E-CF93-B24D-8A01-034DF9B6B9B9}" srcOrd="0" destOrd="0" presId="urn:microsoft.com/office/officeart/2009/3/layout/HorizontalOrganizationChart"/>
    <dgm:cxn modelId="{FA35E4AC-766B-6642-A7D5-D3C1CF6DF088}" type="presParOf" srcId="{9EC833FB-FED8-AE44-87D4-3790419FCD2B}" destId="{4093C0DC-5655-A241-8F72-4B804930921C}" srcOrd="1" destOrd="0" presId="urn:microsoft.com/office/officeart/2009/3/layout/HorizontalOrganizationChart"/>
    <dgm:cxn modelId="{EE22F0C0-A101-B24C-B2C4-9341C0075EA6}" type="presParOf" srcId="{BC2C5085-D636-724D-B38C-6338FDF4F041}" destId="{800BC4EC-A425-BD48-960B-8D06308DBFAF}" srcOrd="1" destOrd="0" presId="urn:microsoft.com/office/officeart/2009/3/layout/HorizontalOrganizationChart"/>
    <dgm:cxn modelId="{C0733540-40E1-E444-A80F-FCD318F26944}" type="presParOf" srcId="{800BC4EC-A425-BD48-960B-8D06308DBFAF}" destId="{2A7C29C8-DDB3-9740-8FF8-2832E52E19E2}" srcOrd="0" destOrd="0" presId="urn:microsoft.com/office/officeart/2009/3/layout/HorizontalOrganizationChart"/>
    <dgm:cxn modelId="{B0746E77-405C-FF47-B1D6-A9F3298B9895}" type="presParOf" srcId="{800BC4EC-A425-BD48-960B-8D06308DBFAF}" destId="{B3230D60-53E3-FA49-B9C5-C091F7735444}" srcOrd="1" destOrd="0" presId="urn:microsoft.com/office/officeart/2009/3/layout/HorizontalOrganizationChart"/>
    <dgm:cxn modelId="{6EFF7310-F3B5-D842-B466-9BE474F8D9BC}" type="presParOf" srcId="{B3230D60-53E3-FA49-B9C5-C091F7735444}" destId="{B4A378C4-BD06-AA42-9F2B-F0397A98AB5E}" srcOrd="0" destOrd="0" presId="urn:microsoft.com/office/officeart/2009/3/layout/HorizontalOrganizationChart"/>
    <dgm:cxn modelId="{79F04653-C23A-814E-B415-2A1554274695}" type="presParOf" srcId="{B4A378C4-BD06-AA42-9F2B-F0397A98AB5E}" destId="{35DB5818-9613-8744-AF5D-0CA02F682CFE}" srcOrd="0" destOrd="0" presId="urn:microsoft.com/office/officeart/2009/3/layout/HorizontalOrganizationChart"/>
    <dgm:cxn modelId="{B3CD7975-898D-624E-B38C-04DE25E333DD}" type="presParOf" srcId="{B4A378C4-BD06-AA42-9F2B-F0397A98AB5E}" destId="{9182F856-B8B2-FB47-AF3F-00F8F835AAD6}" srcOrd="1" destOrd="0" presId="urn:microsoft.com/office/officeart/2009/3/layout/HorizontalOrganizationChart"/>
    <dgm:cxn modelId="{8A495708-E447-494E-8150-C9AA947DFB56}" type="presParOf" srcId="{B3230D60-53E3-FA49-B9C5-C091F7735444}" destId="{D2D820D9-1726-C64A-BE9B-06D4C20BB79B}" srcOrd="1" destOrd="0" presId="urn:microsoft.com/office/officeart/2009/3/layout/HorizontalOrganizationChart"/>
    <dgm:cxn modelId="{BB766A9F-010D-CD4E-9C1B-F48D3DC340C5}" type="presParOf" srcId="{D2D820D9-1726-C64A-BE9B-06D4C20BB79B}" destId="{9CBB38B9-06D5-1940-85AD-4D6D0674F428}" srcOrd="0" destOrd="0" presId="urn:microsoft.com/office/officeart/2009/3/layout/HorizontalOrganizationChart"/>
    <dgm:cxn modelId="{D12F5C0E-D685-5A4A-9C1B-47ADEEDE40BA}" type="presParOf" srcId="{D2D820D9-1726-C64A-BE9B-06D4C20BB79B}" destId="{FFCF6477-1480-9843-9347-3F94F1E44458}" srcOrd="1" destOrd="0" presId="urn:microsoft.com/office/officeart/2009/3/layout/HorizontalOrganizationChart"/>
    <dgm:cxn modelId="{58D693ED-AAB9-BD4D-90B4-FF4F21E7749F}" type="presParOf" srcId="{FFCF6477-1480-9843-9347-3F94F1E44458}" destId="{3658F783-C7CE-D94F-B745-DEC8A99432E3}" srcOrd="0" destOrd="0" presId="urn:microsoft.com/office/officeart/2009/3/layout/HorizontalOrganizationChart"/>
    <dgm:cxn modelId="{878690FB-F17A-0B40-891B-F99F19C01BC1}" type="presParOf" srcId="{3658F783-C7CE-D94F-B745-DEC8A99432E3}" destId="{2241A62B-97DE-954C-9F32-52B4A18A90D6}" srcOrd="0" destOrd="0" presId="urn:microsoft.com/office/officeart/2009/3/layout/HorizontalOrganizationChart"/>
    <dgm:cxn modelId="{794268A3-1216-8A4E-A3F1-F371A5FDC3B2}" type="presParOf" srcId="{3658F783-C7CE-D94F-B745-DEC8A99432E3}" destId="{F76E1E1C-6BC8-D642-8D8F-BD8A50A406E9}" srcOrd="1" destOrd="0" presId="urn:microsoft.com/office/officeart/2009/3/layout/HorizontalOrganizationChart"/>
    <dgm:cxn modelId="{6850E987-F5E2-6342-8D94-CB35DF0B55F1}" type="presParOf" srcId="{FFCF6477-1480-9843-9347-3F94F1E44458}" destId="{C768AC20-FFD3-AF49-B468-2602DCC35D80}" srcOrd="1" destOrd="0" presId="urn:microsoft.com/office/officeart/2009/3/layout/HorizontalOrganizationChart"/>
    <dgm:cxn modelId="{7A4354D0-A293-2242-A857-5EB40126AC2C}" type="presParOf" srcId="{FFCF6477-1480-9843-9347-3F94F1E44458}" destId="{4A5CB298-C329-FF4F-AB93-110492FE6C1C}" srcOrd="2" destOrd="0" presId="urn:microsoft.com/office/officeart/2009/3/layout/HorizontalOrganizationChart"/>
    <dgm:cxn modelId="{6815CD5A-9E9D-544D-88DC-994C18DA50BE}" type="presParOf" srcId="{B3230D60-53E3-FA49-B9C5-C091F7735444}" destId="{B8B82E72-5F81-084B-B660-EFAD215FA1CD}" srcOrd="2" destOrd="0" presId="urn:microsoft.com/office/officeart/2009/3/layout/HorizontalOrganizationChart"/>
    <dgm:cxn modelId="{3B996988-E8B0-3A41-95A7-ECBC80FF173D}" type="presParOf" srcId="{800BC4EC-A425-BD48-960B-8D06308DBFAF}" destId="{01B70605-9B4D-CB43-ADA4-28BB700C1193}" srcOrd="2" destOrd="0" presId="urn:microsoft.com/office/officeart/2009/3/layout/HorizontalOrganizationChart"/>
    <dgm:cxn modelId="{4562CC2C-B2D1-B049-B115-43C3481EEA9A}" type="presParOf" srcId="{800BC4EC-A425-BD48-960B-8D06308DBFAF}" destId="{78E35467-80FB-3841-A4BF-901E760F1E8C}" srcOrd="3" destOrd="0" presId="urn:microsoft.com/office/officeart/2009/3/layout/HorizontalOrganizationChart"/>
    <dgm:cxn modelId="{59A6E4C1-08E2-AF47-B2E7-4E3C43BCB390}" type="presParOf" srcId="{78E35467-80FB-3841-A4BF-901E760F1E8C}" destId="{1CE578D9-9AE6-064D-8428-CD932BA92CB3}" srcOrd="0" destOrd="0" presId="urn:microsoft.com/office/officeart/2009/3/layout/HorizontalOrganizationChart"/>
    <dgm:cxn modelId="{FEC0F154-E1DA-BE4F-A9B1-1C8515CDEBC5}" type="presParOf" srcId="{1CE578D9-9AE6-064D-8428-CD932BA92CB3}" destId="{C0CF4FE4-CF0F-B941-BB51-20BB75AC5320}" srcOrd="0" destOrd="0" presId="urn:microsoft.com/office/officeart/2009/3/layout/HorizontalOrganizationChart"/>
    <dgm:cxn modelId="{D1D5A63B-EE78-D448-909F-C95E570E7AC3}" type="presParOf" srcId="{1CE578D9-9AE6-064D-8428-CD932BA92CB3}" destId="{ED8649F5-F367-D249-8FBA-ACC30EAD033C}" srcOrd="1" destOrd="0" presId="urn:microsoft.com/office/officeart/2009/3/layout/HorizontalOrganizationChart"/>
    <dgm:cxn modelId="{7B0C6A69-56AD-A144-A421-853153CEF38D}" type="presParOf" srcId="{78E35467-80FB-3841-A4BF-901E760F1E8C}" destId="{FFB4225C-1FB2-884C-83CD-CFEFB4567256}" srcOrd="1" destOrd="0" presId="urn:microsoft.com/office/officeart/2009/3/layout/HorizontalOrganizationChart"/>
    <dgm:cxn modelId="{62D75143-8ADE-2540-9CBB-25C17251F400}" type="presParOf" srcId="{FFB4225C-1FB2-884C-83CD-CFEFB4567256}" destId="{1ADEEB0B-6828-A746-A241-7217A8131546}" srcOrd="0" destOrd="0" presId="urn:microsoft.com/office/officeart/2009/3/layout/HorizontalOrganizationChart"/>
    <dgm:cxn modelId="{94EAD901-2920-D14B-9B8D-5A71CDF50B20}" type="presParOf" srcId="{FFB4225C-1FB2-884C-83CD-CFEFB4567256}" destId="{6352DB54-E5D3-DF4B-AE0F-2461F68D69C8}" srcOrd="1" destOrd="0" presId="urn:microsoft.com/office/officeart/2009/3/layout/HorizontalOrganizationChart"/>
    <dgm:cxn modelId="{5FD5A1CA-A8F6-6743-9BB6-EAD4FEF17EDD}" type="presParOf" srcId="{6352DB54-E5D3-DF4B-AE0F-2461F68D69C8}" destId="{686980B0-2210-A447-B9DF-FCE28106274C}" srcOrd="0" destOrd="0" presId="urn:microsoft.com/office/officeart/2009/3/layout/HorizontalOrganizationChart"/>
    <dgm:cxn modelId="{BEEDE802-8243-9544-BE0C-DFA09A1F1CD3}" type="presParOf" srcId="{686980B0-2210-A447-B9DF-FCE28106274C}" destId="{5B85DDB5-89D5-084D-BE47-8B5333141404}" srcOrd="0" destOrd="0" presId="urn:microsoft.com/office/officeart/2009/3/layout/HorizontalOrganizationChart"/>
    <dgm:cxn modelId="{FF9964AA-2A20-0141-A367-DFE9DF4D5898}" type="presParOf" srcId="{686980B0-2210-A447-B9DF-FCE28106274C}" destId="{6498704B-DFF3-534C-A807-00E50BCE22CB}" srcOrd="1" destOrd="0" presId="urn:microsoft.com/office/officeart/2009/3/layout/HorizontalOrganizationChart"/>
    <dgm:cxn modelId="{C5F06A4A-A5DD-BF41-80F0-42FA79F2A9D5}" type="presParOf" srcId="{6352DB54-E5D3-DF4B-AE0F-2461F68D69C8}" destId="{6A46B614-17FA-7A4B-B1AD-0E8ACEF732BE}" srcOrd="1" destOrd="0" presId="urn:microsoft.com/office/officeart/2009/3/layout/HorizontalOrganizationChart"/>
    <dgm:cxn modelId="{94D6C8DA-64E5-8A4E-BCF7-0509F22F05D4}" type="presParOf" srcId="{6352DB54-E5D3-DF4B-AE0F-2461F68D69C8}" destId="{B9C01ADA-6F96-604D-B1B9-CAD5F5DC4B88}" srcOrd="2" destOrd="0" presId="urn:microsoft.com/office/officeart/2009/3/layout/HorizontalOrganizationChart"/>
    <dgm:cxn modelId="{8575716F-CF2D-D54B-A9AA-93C80D8DA69C}" type="presParOf" srcId="{78E35467-80FB-3841-A4BF-901E760F1E8C}" destId="{9D92487C-6430-8044-B854-7BD1D62DA034}" srcOrd="2" destOrd="0" presId="urn:microsoft.com/office/officeart/2009/3/layout/HorizontalOrganizationChart"/>
    <dgm:cxn modelId="{8C3A9867-F6E4-2B44-8FED-21C591CF2573}" type="presParOf" srcId="{800BC4EC-A425-BD48-960B-8D06308DBFAF}" destId="{C4763B2F-DED6-BF47-9A77-582B6745CC52}" srcOrd="4" destOrd="0" presId="urn:microsoft.com/office/officeart/2009/3/layout/HorizontalOrganizationChart"/>
    <dgm:cxn modelId="{D9702506-41F3-674D-A6A3-A6C083B2BEFF}" type="presParOf" srcId="{800BC4EC-A425-BD48-960B-8D06308DBFAF}" destId="{9C364C3A-C0A7-E645-A0CB-DD8BF34D214A}" srcOrd="5" destOrd="0" presId="urn:microsoft.com/office/officeart/2009/3/layout/HorizontalOrganizationChart"/>
    <dgm:cxn modelId="{2D6CBF7C-1827-F642-841B-5E2081ECBE61}" type="presParOf" srcId="{9C364C3A-C0A7-E645-A0CB-DD8BF34D214A}" destId="{5B025401-45E8-A043-B29C-0C82E535DFEF}" srcOrd="0" destOrd="0" presId="urn:microsoft.com/office/officeart/2009/3/layout/HorizontalOrganizationChart"/>
    <dgm:cxn modelId="{ED0E6310-1764-FB49-8205-6FF0C28CD31B}" type="presParOf" srcId="{5B025401-45E8-A043-B29C-0C82E535DFEF}" destId="{4E30FCBB-E5EC-0D4C-BED8-A8597112B988}" srcOrd="0" destOrd="0" presId="urn:microsoft.com/office/officeart/2009/3/layout/HorizontalOrganizationChart"/>
    <dgm:cxn modelId="{7B9F09F2-8F9D-7D4A-96C4-0FD40E5B8517}" type="presParOf" srcId="{5B025401-45E8-A043-B29C-0C82E535DFEF}" destId="{17D3B298-3C20-264A-A797-96138B7502BA}" srcOrd="1" destOrd="0" presId="urn:microsoft.com/office/officeart/2009/3/layout/HorizontalOrganizationChart"/>
    <dgm:cxn modelId="{6F70793A-B7B9-3348-A7E6-3D5D1994444E}" type="presParOf" srcId="{9C364C3A-C0A7-E645-A0CB-DD8BF34D214A}" destId="{9625BF7B-E9D9-8148-85AF-F44D08678BEE}" srcOrd="1" destOrd="0" presId="urn:microsoft.com/office/officeart/2009/3/layout/HorizontalOrganizationChart"/>
    <dgm:cxn modelId="{122BD592-54D7-4D4C-A8FF-738CCC6941E9}" type="presParOf" srcId="{9625BF7B-E9D9-8148-85AF-F44D08678BEE}" destId="{9D7C0E5D-AD00-794E-A36E-D9CC25906DCC}" srcOrd="0" destOrd="0" presId="urn:microsoft.com/office/officeart/2009/3/layout/HorizontalOrganizationChart"/>
    <dgm:cxn modelId="{3F70E6E8-8EBF-3B41-AA0B-B91FFFD6AA8D}" type="presParOf" srcId="{9625BF7B-E9D9-8148-85AF-F44D08678BEE}" destId="{A14FCC2C-7C35-4A41-A4EB-DC2F158794E7}" srcOrd="1" destOrd="0" presId="urn:microsoft.com/office/officeart/2009/3/layout/HorizontalOrganizationChart"/>
    <dgm:cxn modelId="{C4EC246C-1836-CD48-8FFF-FAC6D62AD128}" type="presParOf" srcId="{A14FCC2C-7C35-4A41-A4EB-DC2F158794E7}" destId="{041D09CE-CBDA-D247-8BBB-931E6571580E}" srcOrd="0" destOrd="0" presId="urn:microsoft.com/office/officeart/2009/3/layout/HorizontalOrganizationChart"/>
    <dgm:cxn modelId="{F66D221D-F3C9-BB42-8C58-4EFCF05DDC82}" type="presParOf" srcId="{041D09CE-CBDA-D247-8BBB-931E6571580E}" destId="{9C878219-9010-4A47-A512-EDBCD342CB1E}" srcOrd="0" destOrd="0" presId="urn:microsoft.com/office/officeart/2009/3/layout/HorizontalOrganizationChart"/>
    <dgm:cxn modelId="{5FABAD1F-3DB1-6F40-B733-CE9826145DE6}" type="presParOf" srcId="{041D09CE-CBDA-D247-8BBB-931E6571580E}" destId="{6CD0F76B-DB4B-F640-BBDB-69F94FC03415}" srcOrd="1" destOrd="0" presId="urn:microsoft.com/office/officeart/2009/3/layout/HorizontalOrganizationChart"/>
    <dgm:cxn modelId="{1A237BB4-65B8-7648-8FB3-782FCB35A522}" type="presParOf" srcId="{A14FCC2C-7C35-4A41-A4EB-DC2F158794E7}" destId="{02B63C8F-1617-A742-B77E-CC1E5D5A29BB}" srcOrd="1" destOrd="0" presId="urn:microsoft.com/office/officeart/2009/3/layout/HorizontalOrganizationChart"/>
    <dgm:cxn modelId="{904E476A-0DD0-4444-A0A9-23AEB30BF402}" type="presParOf" srcId="{A14FCC2C-7C35-4A41-A4EB-DC2F158794E7}" destId="{5438566E-6553-5E42-9E27-9AE04BD6EEA7}" srcOrd="2" destOrd="0" presId="urn:microsoft.com/office/officeart/2009/3/layout/HorizontalOrganizationChart"/>
    <dgm:cxn modelId="{FC1F47AD-89D6-9942-92B7-5CBA1393BDA7}" type="presParOf" srcId="{9C364C3A-C0A7-E645-A0CB-DD8BF34D214A}" destId="{FF13B0FD-BE8D-6141-A054-1CEEC8D68891}" srcOrd="2" destOrd="0" presId="urn:microsoft.com/office/officeart/2009/3/layout/HorizontalOrganizationChart"/>
    <dgm:cxn modelId="{FA8F1E5F-997A-D148-944B-4C25D6E90D82}" type="presParOf" srcId="{800BC4EC-A425-BD48-960B-8D06308DBFAF}" destId="{EDD66022-BFD9-DA49-9CA6-B38EDCFB1731}" srcOrd="6" destOrd="0" presId="urn:microsoft.com/office/officeart/2009/3/layout/HorizontalOrganizationChart"/>
    <dgm:cxn modelId="{1A36BFEA-6D6D-F042-8D2A-0FCAECDEDFC7}" type="presParOf" srcId="{800BC4EC-A425-BD48-960B-8D06308DBFAF}" destId="{275262A0-CD90-844E-9DF4-BC369CECF5B7}" srcOrd="7" destOrd="0" presId="urn:microsoft.com/office/officeart/2009/3/layout/HorizontalOrganizationChart"/>
    <dgm:cxn modelId="{3EF1ED08-6412-8141-AC66-60B16B6222EF}" type="presParOf" srcId="{275262A0-CD90-844E-9DF4-BC369CECF5B7}" destId="{2AF96C49-DC3A-7448-9889-47F6A82D2448}" srcOrd="0" destOrd="0" presId="urn:microsoft.com/office/officeart/2009/3/layout/HorizontalOrganizationChart"/>
    <dgm:cxn modelId="{A2A8CB65-C572-CD44-979F-098A0755FB40}" type="presParOf" srcId="{2AF96C49-DC3A-7448-9889-47F6A82D2448}" destId="{EFC82C76-0784-9247-9938-2D06959BCF32}" srcOrd="0" destOrd="0" presId="urn:microsoft.com/office/officeart/2009/3/layout/HorizontalOrganizationChart"/>
    <dgm:cxn modelId="{FA6426AC-7E61-2441-94DA-3E32272F88CB}" type="presParOf" srcId="{2AF96C49-DC3A-7448-9889-47F6A82D2448}" destId="{242330A3-405C-8C46-89D3-692B3DAB3094}" srcOrd="1" destOrd="0" presId="urn:microsoft.com/office/officeart/2009/3/layout/HorizontalOrganizationChart"/>
    <dgm:cxn modelId="{E6F7481C-2683-FB49-8BA3-BBB6E5A76B69}" type="presParOf" srcId="{275262A0-CD90-844E-9DF4-BC369CECF5B7}" destId="{65F99275-5007-4A47-A4DC-4FA3A4F999AD}" srcOrd="1" destOrd="0" presId="urn:microsoft.com/office/officeart/2009/3/layout/HorizontalOrganizationChart"/>
    <dgm:cxn modelId="{B43C8088-B666-7D49-B6FF-B8C9460D59BC}" type="presParOf" srcId="{65F99275-5007-4A47-A4DC-4FA3A4F999AD}" destId="{65F7D038-005B-E446-B78D-8D8361090371}" srcOrd="0" destOrd="0" presId="urn:microsoft.com/office/officeart/2009/3/layout/HorizontalOrganizationChart"/>
    <dgm:cxn modelId="{C129527D-7B5E-EE41-A54B-5AA33C6548CD}" type="presParOf" srcId="{65F99275-5007-4A47-A4DC-4FA3A4F999AD}" destId="{CCCFFD14-5360-C448-BDC7-65ADFAF40AE7}" srcOrd="1" destOrd="0" presId="urn:microsoft.com/office/officeart/2009/3/layout/HorizontalOrganizationChart"/>
    <dgm:cxn modelId="{55A61297-3527-6441-82F7-AEE9163C4967}" type="presParOf" srcId="{CCCFFD14-5360-C448-BDC7-65ADFAF40AE7}" destId="{4F179983-7957-D747-A802-A8F859DF6655}" srcOrd="0" destOrd="0" presId="urn:microsoft.com/office/officeart/2009/3/layout/HorizontalOrganizationChart"/>
    <dgm:cxn modelId="{36398448-6636-6247-924E-4141F8416BB2}" type="presParOf" srcId="{4F179983-7957-D747-A802-A8F859DF6655}" destId="{86EF3239-C0F1-9549-8F83-3C3780A6406A}" srcOrd="0" destOrd="0" presId="urn:microsoft.com/office/officeart/2009/3/layout/HorizontalOrganizationChart"/>
    <dgm:cxn modelId="{6485008C-3048-E94B-A6D4-37B3F7E95FBD}" type="presParOf" srcId="{4F179983-7957-D747-A802-A8F859DF6655}" destId="{BAE8E5C1-5030-DC49-8419-AD2E95276EF1}" srcOrd="1" destOrd="0" presId="urn:microsoft.com/office/officeart/2009/3/layout/HorizontalOrganizationChart"/>
    <dgm:cxn modelId="{F87C5D0B-B210-4C43-A498-5CC8F52EE7D7}" type="presParOf" srcId="{CCCFFD14-5360-C448-BDC7-65ADFAF40AE7}" destId="{CC97DC55-FC95-5F47-A83D-C91ADAA529CA}" srcOrd="1" destOrd="0" presId="urn:microsoft.com/office/officeart/2009/3/layout/HorizontalOrganizationChart"/>
    <dgm:cxn modelId="{EC07723E-1FBA-3347-8449-B0A192006BA0}" type="presParOf" srcId="{CCCFFD14-5360-C448-BDC7-65ADFAF40AE7}" destId="{0FE22EC6-0A2C-934C-83D7-8B2D65E24AFB}" srcOrd="2" destOrd="0" presId="urn:microsoft.com/office/officeart/2009/3/layout/HorizontalOrganizationChart"/>
    <dgm:cxn modelId="{02E87136-6047-5F49-A4BE-AEE7C218CC78}" type="presParOf" srcId="{275262A0-CD90-844E-9DF4-BC369CECF5B7}" destId="{8139F220-94D4-3342-A55B-19714E65BEE7}" srcOrd="2" destOrd="0" presId="urn:microsoft.com/office/officeart/2009/3/layout/HorizontalOrganizationChart"/>
    <dgm:cxn modelId="{FD709CF9-A37E-8244-9F30-A3F09E4191E9}" type="presParOf" srcId="{800BC4EC-A425-BD48-960B-8D06308DBFAF}" destId="{1DB70BB5-2087-E841-A931-ADFB17DB8768}" srcOrd="8" destOrd="0" presId="urn:microsoft.com/office/officeart/2009/3/layout/HorizontalOrganizationChart"/>
    <dgm:cxn modelId="{0DDDD076-D484-3A49-A54B-6C75B697B499}" type="presParOf" srcId="{800BC4EC-A425-BD48-960B-8D06308DBFAF}" destId="{4B0423E7-21AD-8A47-8BE0-D39C4AE3258B}" srcOrd="9" destOrd="0" presId="urn:microsoft.com/office/officeart/2009/3/layout/HorizontalOrganizationChart"/>
    <dgm:cxn modelId="{C75F72AF-798B-BF43-B1A9-5319C149C798}" type="presParOf" srcId="{4B0423E7-21AD-8A47-8BE0-D39C4AE3258B}" destId="{4334507F-B71A-7640-A284-FDB1734B9EDB}" srcOrd="0" destOrd="0" presId="urn:microsoft.com/office/officeart/2009/3/layout/HorizontalOrganizationChart"/>
    <dgm:cxn modelId="{C116234E-CA40-1841-9190-95118DFF18F9}" type="presParOf" srcId="{4334507F-B71A-7640-A284-FDB1734B9EDB}" destId="{E81CAEC2-EDEF-0640-BE3B-48196BA96BC1}" srcOrd="0" destOrd="0" presId="urn:microsoft.com/office/officeart/2009/3/layout/HorizontalOrganizationChart"/>
    <dgm:cxn modelId="{EE698529-BFBC-7C40-998D-8BA02A09921B}" type="presParOf" srcId="{4334507F-B71A-7640-A284-FDB1734B9EDB}" destId="{0D081A8B-97E8-9E47-A468-8BC68E8523F4}" srcOrd="1" destOrd="0" presId="urn:microsoft.com/office/officeart/2009/3/layout/HorizontalOrganizationChart"/>
    <dgm:cxn modelId="{B8F33037-7394-394C-89BD-C412F96C45E0}" type="presParOf" srcId="{4B0423E7-21AD-8A47-8BE0-D39C4AE3258B}" destId="{19D54015-BED4-8448-8368-F177D7132CEB}" srcOrd="1" destOrd="0" presId="urn:microsoft.com/office/officeart/2009/3/layout/HorizontalOrganizationChart"/>
    <dgm:cxn modelId="{B9DE29B8-054C-AB4C-9602-A1F645DD3833}" type="presParOf" srcId="{19D54015-BED4-8448-8368-F177D7132CEB}" destId="{3DA62875-8434-3C49-ABCA-61AFB1764DEA}" srcOrd="0" destOrd="0" presId="urn:microsoft.com/office/officeart/2009/3/layout/HorizontalOrganizationChart"/>
    <dgm:cxn modelId="{4DB907FB-39A7-C148-8320-D0E2DA75345F}" type="presParOf" srcId="{19D54015-BED4-8448-8368-F177D7132CEB}" destId="{0590CB53-BCC0-694A-9CA9-409731419A60}" srcOrd="1" destOrd="0" presId="urn:microsoft.com/office/officeart/2009/3/layout/HorizontalOrganizationChart"/>
    <dgm:cxn modelId="{20B8CD31-4DD6-C54B-BD03-F2A7993AE170}" type="presParOf" srcId="{0590CB53-BCC0-694A-9CA9-409731419A60}" destId="{0A6ADF5C-1BB2-6347-A30B-A69380BBF995}" srcOrd="0" destOrd="0" presId="urn:microsoft.com/office/officeart/2009/3/layout/HorizontalOrganizationChart"/>
    <dgm:cxn modelId="{A35DEC36-8346-514B-AFFE-CC1401E50C35}" type="presParOf" srcId="{0A6ADF5C-1BB2-6347-A30B-A69380BBF995}" destId="{D420BC7C-5D7E-8E41-9C88-0B4EADA8F1DC}" srcOrd="0" destOrd="0" presId="urn:microsoft.com/office/officeart/2009/3/layout/HorizontalOrganizationChart"/>
    <dgm:cxn modelId="{854F1EF1-CE57-1248-94F9-62E758E904E5}" type="presParOf" srcId="{0A6ADF5C-1BB2-6347-A30B-A69380BBF995}" destId="{2559CF22-5551-1248-A9EB-F6B7B3B10312}" srcOrd="1" destOrd="0" presId="urn:microsoft.com/office/officeart/2009/3/layout/HorizontalOrganizationChart"/>
    <dgm:cxn modelId="{3ED724E8-E4F1-8547-A19E-902DBE344D9F}" type="presParOf" srcId="{0590CB53-BCC0-694A-9CA9-409731419A60}" destId="{68E00F09-E7F1-DE4A-ADB3-77DD8525235A}" srcOrd="1" destOrd="0" presId="urn:microsoft.com/office/officeart/2009/3/layout/HorizontalOrganizationChart"/>
    <dgm:cxn modelId="{E204AD21-18DF-BE4D-B4BA-20EC93FADD29}" type="presParOf" srcId="{0590CB53-BCC0-694A-9CA9-409731419A60}" destId="{82EE8B96-30D8-9744-9FB4-F2B55F694F48}" srcOrd="2" destOrd="0" presId="urn:microsoft.com/office/officeart/2009/3/layout/HorizontalOrganizationChart"/>
    <dgm:cxn modelId="{8F6BF9E8-175E-E140-9198-554B56F3EAB2}" type="presParOf" srcId="{4B0423E7-21AD-8A47-8BE0-D39C4AE3258B}" destId="{EB9F5C73-6F33-A246-8EAE-0AE98362E6EC}" srcOrd="2" destOrd="0" presId="urn:microsoft.com/office/officeart/2009/3/layout/HorizontalOrganizationChart"/>
    <dgm:cxn modelId="{79FDD2F8-BC4B-9A47-9B6D-591A27475729}" type="presParOf" srcId="{800BC4EC-A425-BD48-960B-8D06308DBFAF}" destId="{B376D152-A634-7148-B2E5-80F6B2A0A136}" srcOrd="10" destOrd="0" presId="urn:microsoft.com/office/officeart/2009/3/layout/HorizontalOrganizationChart"/>
    <dgm:cxn modelId="{6D03F72F-9BD1-914E-99DB-99DE3ED8D34E}" type="presParOf" srcId="{800BC4EC-A425-BD48-960B-8D06308DBFAF}" destId="{DB58961F-C7B1-FB49-9E2C-98F2CFE66E33}" srcOrd="11" destOrd="0" presId="urn:microsoft.com/office/officeart/2009/3/layout/HorizontalOrganizationChart"/>
    <dgm:cxn modelId="{442F8BBB-4D43-784F-B67C-AED8225A34DD}" type="presParOf" srcId="{DB58961F-C7B1-FB49-9E2C-98F2CFE66E33}" destId="{7E1E2A0D-83C3-6241-AD5E-BFE483C9944A}" srcOrd="0" destOrd="0" presId="urn:microsoft.com/office/officeart/2009/3/layout/HorizontalOrganizationChart"/>
    <dgm:cxn modelId="{19DC1399-F352-6146-B8B1-DEBD2E785DE9}" type="presParOf" srcId="{7E1E2A0D-83C3-6241-AD5E-BFE483C9944A}" destId="{09F61908-1AFD-7746-B5BE-2514D8B05A9E}" srcOrd="0" destOrd="0" presId="urn:microsoft.com/office/officeart/2009/3/layout/HorizontalOrganizationChart"/>
    <dgm:cxn modelId="{94AD1594-BB3F-8648-9467-03D71C25D86A}" type="presParOf" srcId="{7E1E2A0D-83C3-6241-AD5E-BFE483C9944A}" destId="{34D52CFE-C880-D740-82AF-EE9E9BDB739B}" srcOrd="1" destOrd="0" presId="urn:microsoft.com/office/officeart/2009/3/layout/HorizontalOrganizationChart"/>
    <dgm:cxn modelId="{3D00CA51-BF6B-BE42-9C93-DCE9562505D4}" type="presParOf" srcId="{DB58961F-C7B1-FB49-9E2C-98F2CFE66E33}" destId="{2A66ADBE-4E98-3943-B44C-CD3E6963D364}" srcOrd="1" destOrd="0" presId="urn:microsoft.com/office/officeart/2009/3/layout/HorizontalOrganizationChart"/>
    <dgm:cxn modelId="{37978729-8C14-964E-BB86-37511D5FB402}" type="presParOf" srcId="{DB58961F-C7B1-FB49-9E2C-98F2CFE66E33}" destId="{D4CDF930-0442-564B-9BA4-7ABE1E43DB35}" srcOrd="2" destOrd="0" presId="urn:microsoft.com/office/officeart/2009/3/layout/HorizontalOrganizationChart"/>
    <dgm:cxn modelId="{9A1C06D3-E92D-664B-AB94-884688279EC3}" type="presParOf" srcId="{BC2C5085-D636-724D-B38C-6338FDF4F041}" destId="{3D851445-A6C9-3E49-A8E5-FC3AA6632B9F}" srcOrd="2" destOrd="0" presId="urn:microsoft.com/office/officeart/2009/3/layout/HorizontalOrganizationChart"/>
    <dgm:cxn modelId="{43875399-E9CC-C34A-948D-536CE898658B}" type="presParOf" srcId="{51A6264E-997A-D04A-8BEA-280FE36E4B51}" destId="{3CD3C8C0-5A46-0B4F-8D81-92EF17AB44BC}" srcOrd="2" destOrd="0" presId="urn:microsoft.com/office/officeart/2009/3/layout/HorizontalOrganizationChart"/>
    <dgm:cxn modelId="{DD3BC528-10E1-A747-8525-FF552EF9E8CF}" type="presParOf" srcId="{51A6264E-997A-D04A-8BEA-280FE36E4B51}" destId="{19C0AA02-3E07-0649-B844-A9C38AF7C9B2}" srcOrd="3" destOrd="0" presId="urn:microsoft.com/office/officeart/2009/3/layout/HorizontalOrganizationChart"/>
    <dgm:cxn modelId="{4120B201-85AA-7843-8E7E-B62A6848362A}" type="presParOf" srcId="{19C0AA02-3E07-0649-B844-A9C38AF7C9B2}" destId="{95A63642-5695-4E42-A262-4ABBF9E70DF2}" srcOrd="0" destOrd="0" presId="urn:microsoft.com/office/officeart/2009/3/layout/HorizontalOrganizationChart"/>
    <dgm:cxn modelId="{B35794EB-D617-DA41-8695-C7B3145967DC}" type="presParOf" srcId="{95A63642-5695-4E42-A262-4ABBF9E70DF2}" destId="{C5C02D65-3388-7F46-B343-CDBB26FDB6C5}" srcOrd="0" destOrd="0" presId="urn:microsoft.com/office/officeart/2009/3/layout/HorizontalOrganizationChart"/>
    <dgm:cxn modelId="{7AC89F52-EB12-ED44-8A57-6FCC93753D05}" type="presParOf" srcId="{95A63642-5695-4E42-A262-4ABBF9E70DF2}" destId="{188725C9-5EBF-8742-BE30-5DEA0FBDF7A8}" srcOrd="1" destOrd="0" presId="urn:microsoft.com/office/officeart/2009/3/layout/HorizontalOrganizationChart"/>
    <dgm:cxn modelId="{D875E786-222A-C049-A1FF-D7D82A5C6098}" type="presParOf" srcId="{19C0AA02-3E07-0649-B844-A9C38AF7C9B2}" destId="{7A5E5BFA-49DB-EB48-A621-5ABE634B2AF2}" srcOrd="1" destOrd="0" presId="urn:microsoft.com/office/officeart/2009/3/layout/HorizontalOrganizationChart"/>
    <dgm:cxn modelId="{95B8329F-FCE7-8F4D-95E8-6C867418A3AD}" type="presParOf" srcId="{7A5E5BFA-49DB-EB48-A621-5ABE634B2AF2}" destId="{1F35F498-AB40-CE47-AA70-2E61F0857CF9}" srcOrd="0" destOrd="0" presId="urn:microsoft.com/office/officeart/2009/3/layout/HorizontalOrganizationChart"/>
    <dgm:cxn modelId="{772A2E5D-A70C-9643-BD59-EF9A045072E2}" type="presParOf" srcId="{7A5E5BFA-49DB-EB48-A621-5ABE634B2AF2}" destId="{45971796-B9EE-2442-84DD-7C9A92254190}" srcOrd="1" destOrd="0" presId="urn:microsoft.com/office/officeart/2009/3/layout/HorizontalOrganizationChart"/>
    <dgm:cxn modelId="{120E1C2C-70E7-1042-89AD-DF1C4C8B69E1}" type="presParOf" srcId="{45971796-B9EE-2442-84DD-7C9A92254190}" destId="{5A8ABB56-86A6-E14B-B1A4-2ED630F45FDE}" srcOrd="0" destOrd="0" presId="urn:microsoft.com/office/officeart/2009/3/layout/HorizontalOrganizationChart"/>
    <dgm:cxn modelId="{AEBDB6DB-1D48-6A42-B4B1-E9299B3414D4}" type="presParOf" srcId="{5A8ABB56-86A6-E14B-B1A4-2ED630F45FDE}" destId="{14AEE76E-6DB0-4747-8F96-BE286AFBA041}" srcOrd="0" destOrd="0" presId="urn:microsoft.com/office/officeart/2009/3/layout/HorizontalOrganizationChart"/>
    <dgm:cxn modelId="{CF3F2707-7690-A14B-AD6A-E003CE70C6DB}" type="presParOf" srcId="{5A8ABB56-86A6-E14B-B1A4-2ED630F45FDE}" destId="{49EE9DB6-3B7A-C148-A59C-5806F877B6EE}" srcOrd="1" destOrd="0" presId="urn:microsoft.com/office/officeart/2009/3/layout/HorizontalOrganizationChart"/>
    <dgm:cxn modelId="{9FEE33C6-44EE-E44A-9D07-820D52209244}" type="presParOf" srcId="{45971796-B9EE-2442-84DD-7C9A92254190}" destId="{508AA66C-0D09-8E46-8F88-A7261BAAECA2}" srcOrd="1" destOrd="0" presId="urn:microsoft.com/office/officeart/2009/3/layout/HorizontalOrganizationChart"/>
    <dgm:cxn modelId="{2D8327CE-AC29-0D48-ADD8-FAB748FF2382}" type="presParOf" srcId="{508AA66C-0D09-8E46-8F88-A7261BAAECA2}" destId="{71E8BB56-463A-8447-A373-F7D4DA3877DF}" srcOrd="0" destOrd="0" presId="urn:microsoft.com/office/officeart/2009/3/layout/HorizontalOrganizationChart"/>
    <dgm:cxn modelId="{1918D2B5-9839-1C45-B939-AF26AECB9620}" type="presParOf" srcId="{508AA66C-0D09-8E46-8F88-A7261BAAECA2}" destId="{E2B00F8D-DF16-5546-8278-557DEBC8A35B}" srcOrd="1" destOrd="0" presId="urn:microsoft.com/office/officeart/2009/3/layout/HorizontalOrganizationChart"/>
    <dgm:cxn modelId="{61257B68-DB75-024B-AC7A-3CEB6E8F1EB4}" type="presParOf" srcId="{E2B00F8D-DF16-5546-8278-557DEBC8A35B}" destId="{D0EBA7BC-606B-394A-8AC4-075715095FE1}" srcOrd="0" destOrd="0" presId="urn:microsoft.com/office/officeart/2009/3/layout/HorizontalOrganizationChart"/>
    <dgm:cxn modelId="{0820AED2-E9BE-9E4D-85CD-3460A56F4BFB}" type="presParOf" srcId="{D0EBA7BC-606B-394A-8AC4-075715095FE1}" destId="{E7972BA6-C4F5-F744-89A7-4FBF61F389D3}" srcOrd="0" destOrd="0" presId="urn:microsoft.com/office/officeart/2009/3/layout/HorizontalOrganizationChart"/>
    <dgm:cxn modelId="{6902B5B4-4E68-D248-A7F2-84AE9A47822A}" type="presParOf" srcId="{D0EBA7BC-606B-394A-8AC4-075715095FE1}" destId="{EBBDA56C-780F-D740-A97C-9D4B69B7DD30}" srcOrd="1" destOrd="0" presId="urn:microsoft.com/office/officeart/2009/3/layout/HorizontalOrganizationChart"/>
    <dgm:cxn modelId="{A52FB79E-076F-9A4D-9BD1-6582B1A3E03F}" type="presParOf" srcId="{E2B00F8D-DF16-5546-8278-557DEBC8A35B}" destId="{ED0D2658-ECCB-0141-9CE5-FE96B57F5138}" srcOrd="1" destOrd="0" presId="urn:microsoft.com/office/officeart/2009/3/layout/HorizontalOrganizationChart"/>
    <dgm:cxn modelId="{14163CF4-0B93-B945-884B-9D9708BC2D01}" type="presParOf" srcId="{E2B00F8D-DF16-5546-8278-557DEBC8A35B}" destId="{124E53D3-43B0-4D40-821F-C818609544DA}" srcOrd="2" destOrd="0" presId="urn:microsoft.com/office/officeart/2009/3/layout/HorizontalOrganizationChart"/>
    <dgm:cxn modelId="{F51B2748-429A-C84D-9DBC-D8D4D3A10FA0}" type="presParOf" srcId="{45971796-B9EE-2442-84DD-7C9A92254190}" destId="{C9F57E89-0D1C-CD41-B71D-08B54A7C9CD4}" srcOrd="2" destOrd="0" presId="urn:microsoft.com/office/officeart/2009/3/layout/HorizontalOrganizationChart"/>
    <dgm:cxn modelId="{EAB8FB45-C3EA-DE49-AEED-3F33E353C9DB}" type="presParOf" srcId="{7A5E5BFA-49DB-EB48-A621-5ABE634B2AF2}" destId="{3CB10DF9-1166-DA48-8AEF-6E1F51637815}" srcOrd="2" destOrd="0" presId="urn:microsoft.com/office/officeart/2009/3/layout/HorizontalOrganizationChart"/>
    <dgm:cxn modelId="{CA22CC66-D4A2-134B-92CF-6D50910F3590}" type="presParOf" srcId="{7A5E5BFA-49DB-EB48-A621-5ABE634B2AF2}" destId="{B000C095-C59F-864F-ABC2-F0DF7F5D122B}" srcOrd="3" destOrd="0" presId="urn:microsoft.com/office/officeart/2009/3/layout/HorizontalOrganizationChart"/>
    <dgm:cxn modelId="{9B12B6D1-781A-CF4A-92C9-B9DEF8D080E4}" type="presParOf" srcId="{B000C095-C59F-864F-ABC2-F0DF7F5D122B}" destId="{BB2D61AB-B7BB-6444-9CF8-033EDE84E07C}" srcOrd="0" destOrd="0" presId="urn:microsoft.com/office/officeart/2009/3/layout/HorizontalOrganizationChart"/>
    <dgm:cxn modelId="{0CD930E1-E001-1D43-A504-145F9C257F78}" type="presParOf" srcId="{BB2D61AB-B7BB-6444-9CF8-033EDE84E07C}" destId="{63BF1D75-2937-8D46-B3AD-3F085AFA46C4}" srcOrd="0" destOrd="0" presId="urn:microsoft.com/office/officeart/2009/3/layout/HorizontalOrganizationChart"/>
    <dgm:cxn modelId="{4953B47A-E419-4042-B05B-B24D24659A56}" type="presParOf" srcId="{BB2D61AB-B7BB-6444-9CF8-033EDE84E07C}" destId="{C7A7EEB6-8BC3-4B41-9EF7-8BE58062C261}" srcOrd="1" destOrd="0" presId="urn:microsoft.com/office/officeart/2009/3/layout/HorizontalOrganizationChart"/>
    <dgm:cxn modelId="{FEB05980-4BB1-ED4B-811E-3EF250933A92}" type="presParOf" srcId="{B000C095-C59F-864F-ABC2-F0DF7F5D122B}" destId="{C05F82E0-662D-0849-8F7C-E06F05CABB2C}" srcOrd="1" destOrd="0" presId="urn:microsoft.com/office/officeart/2009/3/layout/HorizontalOrganizationChart"/>
    <dgm:cxn modelId="{AECA0C34-5EAF-244F-825E-8D716398D76F}" type="presParOf" srcId="{C05F82E0-662D-0849-8F7C-E06F05CABB2C}" destId="{D355A8F2-8505-064B-AC06-BFD177536D60}" srcOrd="0" destOrd="0" presId="urn:microsoft.com/office/officeart/2009/3/layout/HorizontalOrganizationChart"/>
    <dgm:cxn modelId="{0F84A4A5-2A2F-C644-851A-42840DE37736}" type="presParOf" srcId="{C05F82E0-662D-0849-8F7C-E06F05CABB2C}" destId="{26C14FC0-6FF0-6444-B9BA-ECC67E3889BE}" srcOrd="1" destOrd="0" presId="urn:microsoft.com/office/officeart/2009/3/layout/HorizontalOrganizationChart"/>
    <dgm:cxn modelId="{B4D1B80E-4A96-4B4D-802B-0491ECC27F58}" type="presParOf" srcId="{26C14FC0-6FF0-6444-B9BA-ECC67E3889BE}" destId="{A835C1E2-0E86-9642-B727-A38F3934C51E}" srcOrd="0" destOrd="0" presId="urn:microsoft.com/office/officeart/2009/3/layout/HorizontalOrganizationChart"/>
    <dgm:cxn modelId="{0529BDF6-A019-C94B-A239-48B2D08AF28D}" type="presParOf" srcId="{A835C1E2-0E86-9642-B727-A38F3934C51E}" destId="{EC29ED43-9563-844C-B3EB-0682BE520504}" srcOrd="0" destOrd="0" presId="urn:microsoft.com/office/officeart/2009/3/layout/HorizontalOrganizationChart"/>
    <dgm:cxn modelId="{995F566A-1DA7-D349-AA3A-632E2FE12CED}" type="presParOf" srcId="{A835C1E2-0E86-9642-B727-A38F3934C51E}" destId="{A0CAE165-62C4-9940-A1D6-249DEB7BB4F4}" srcOrd="1" destOrd="0" presId="urn:microsoft.com/office/officeart/2009/3/layout/HorizontalOrganizationChart"/>
    <dgm:cxn modelId="{9C901329-3C24-474B-97EC-4B1542556965}" type="presParOf" srcId="{26C14FC0-6FF0-6444-B9BA-ECC67E3889BE}" destId="{482695D7-EEFB-3B48-AFEE-9E7459A3E28B}" srcOrd="1" destOrd="0" presId="urn:microsoft.com/office/officeart/2009/3/layout/HorizontalOrganizationChart"/>
    <dgm:cxn modelId="{011D4806-6722-954E-96E8-2B236BF55819}" type="presParOf" srcId="{26C14FC0-6FF0-6444-B9BA-ECC67E3889BE}" destId="{11A78AE0-5B8F-5449-AE31-2554393126A6}" srcOrd="2" destOrd="0" presId="urn:microsoft.com/office/officeart/2009/3/layout/HorizontalOrganizationChart"/>
    <dgm:cxn modelId="{758FA32C-2974-454D-A23E-5D2E1530D5D3}" type="presParOf" srcId="{B000C095-C59F-864F-ABC2-F0DF7F5D122B}" destId="{3EE850C1-858B-5B4C-B75D-44AF978F514C}" srcOrd="2" destOrd="0" presId="urn:microsoft.com/office/officeart/2009/3/layout/HorizontalOrganizationChart"/>
    <dgm:cxn modelId="{4DEDAA8F-184D-9246-852C-1A31FF21796C}" type="presParOf" srcId="{7A5E5BFA-49DB-EB48-A621-5ABE634B2AF2}" destId="{E628BCBF-BA59-E44F-88EF-D43ED9C0B941}" srcOrd="4" destOrd="0" presId="urn:microsoft.com/office/officeart/2009/3/layout/HorizontalOrganizationChart"/>
    <dgm:cxn modelId="{6452222B-5487-4B48-8399-B24D119A5C4D}" type="presParOf" srcId="{7A5E5BFA-49DB-EB48-A621-5ABE634B2AF2}" destId="{6D03BDBD-0779-EE4D-85DA-E3F5CB5AE47C}" srcOrd="5" destOrd="0" presId="urn:microsoft.com/office/officeart/2009/3/layout/HorizontalOrganizationChart"/>
    <dgm:cxn modelId="{8E3609CC-4718-5C48-A08D-4DB4D085E54A}" type="presParOf" srcId="{6D03BDBD-0779-EE4D-85DA-E3F5CB5AE47C}" destId="{83E8D4EA-B839-7A4C-8A33-B191610D2724}" srcOrd="0" destOrd="0" presId="urn:microsoft.com/office/officeart/2009/3/layout/HorizontalOrganizationChart"/>
    <dgm:cxn modelId="{18220125-FEFF-244B-937B-0B0B0CEA428E}" type="presParOf" srcId="{83E8D4EA-B839-7A4C-8A33-B191610D2724}" destId="{1258C65E-8AD8-3B49-A194-D803C4E8CAC7}" srcOrd="0" destOrd="0" presId="urn:microsoft.com/office/officeart/2009/3/layout/HorizontalOrganizationChart"/>
    <dgm:cxn modelId="{7303C788-2982-6C43-9B15-6DC242FC49D9}" type="presParOf" srcId="{83E8D4EA-B839-7A4C-8A33-B191610D2724}" destId="{0308603E-07A0-C14C-8AEC-B944C1550D34}" srcOrd="1" destOrd="0" presId="urn:microsoft.com/office/officeart/2009/3/layout/HorizontalOrganizationChart"/>
    <dgm:cxn modelId="{DAE5A2B8-6886-B04C-B559-4947318E8CCC}" type="presParOf" srcId="{6D03BDBD-0779-EE4D-85DA-E3F5CB5AE47C}" destId="{82F5A874-1220-7744-B674-BD25ED38C71D}" srcOrd="1" destOrd="0" presId="urn:microsoft.com/office/officeart/2009/3/layout/HorizontalOrganizationChart"/>
    <dgm:cxn modelId="{6B206908-E770-3D41-8602-8D4F378A8206}" type="presParOf" srcId="{82F5A874-1220-7744-B674-BD25ED38C71D}" destId="{4718747D-F704-D34F-9D6B-B56827090129}" srcOrd="0" destOrd="0" presId="urn:microsoft.com/office/officeart/2009/3/layout/HorizontalOrganizationChart"/>
    <dgm:cxn modelId="{AD4063B4-54EE-7D4D-8666-BBDF4AB77037}" type="presParOf" srcId="{82F5A874-1220-7744-B674-BD25ED38C71D}" destId="{D90B0195-DF26-694B-AADF-4D237F896B92}" srcOrd="1" destOrd="0" presId="urn:microsoft.com/office/officeart/2009/3/layout/HorizontalOrganizationChart"/>
    <dgm:cxn modelId="{4F026D84-4EDE-0140-8357-DAF88A8CB2B9}" type="presParOf" srcId="{D90B0195-DF26-694B-AADF-4D237F896B92}" destId="{460D7CB9-155A-2C49-8C6F-220F2E0C06CA}" srcOrd="0" destOrd="0" presId="urn:microsoft.com/office/officeart/2009/3/layout/HorizontalOrganizationChart"/>
    <dgm:cxn modelId="{455EB128-4305-844D-9AC2-570C6FA3D318}" type="presParOf" srcId="{460D7CB9-155A-2C49-8C6F-220F2E0C06CA}" destId="{F0D66C08-85E9-9749-829F-72E83F73AC78}" srcOrd="0" destOrd="0" presId="urn:microsoft.com/office/officeart/2009/3/layout/HorizontalOrganizationChart"/>
    <dgm:cxn modelId="{0A8A6E2F-F0DF-C047-8C1D-5B6EB1F47C31}" type="presParOf" srcId="{460D7CB9-155A-2C49-8C6F-220F2E0C06CA}" destId="{D7F3E2F3-C1EB-BA41-AF63-9BC92C99B6F6}" srcOrd="1" destOrd="0" presId="urn:microsoft.com/office/officeart/2009/3/layout/HorizontalOrganizationChart"/>
    <dgm:cxn modelId="{697E710C-0907-534F-8056-58CC820B98EC}" type="presParOf" srcId="{D90B0195-DF26-694B-AADF-4D237F896B92}" destId="{E8EE8FB7-AF28-F848-82CB-829A5B41F447}" srcOrd="1" destOrd="0" presId="urn:microsoft.com/office/officeart/2009/3/layout/HorizontalOrganizationChart"/>
    <dgm:cxn modelId="{A289E8B9-CAB1-3348-ACE7-C1FAD3A2AB39}" type="presParOf" srcId="{D90B0195-DF26-694B-AADF-4D237F896B92}" destId="{DEB577EE-275F-154C-B71E-20A7BE7C9274}" srcOrd="2" destOrd="0" presId="urn:microsoft.com/office/officeart/2009/3/layout/HorizontalOrganizationChart"/>
    <dgm:cxn modelId="{B0D37D95-B503-1744-AFEB-CFE1EB343518}" type="presParOf" srcId="{6D03BDBD-0779-EE4D-85DA-E3F5CB5AE47C}" destId="{AB36030F-BC80-024F-BB7E-D741A7993C0E}" srcOrd="2" destOrd="0" presId="urn:microsoft.com/office/officeart/2009/3/layout/HorizontalOrganizationChart"/>
    <dgm:cxn modelId="{176E1E89-9BB5-4847-A8AF-5D85F6423712}" type="presParOf" srcId="{7A5E5BFA-49DB-EB48-A621-5ABE634B2AF2}" destId="{6E55C59A-3696-474F-A9B9-9276C3CEF25E}" srcOrd="6" destOrd="0" presId="urn:microsoft.com/office/officeart/2009/3/layout/HorizontalOrganizationChart"/>
    <dgm:cxn modelId="{8FD8C253-96F3-794E-858B-0B6905C9A96C}" type="presParOf" srcId="{7A5E5BFA-49DB-EB48-A621-5ABE634B2AF2}" destId="{E5D67B75-1283-F941-A626-363541C23FD9}" srcOrd="7" destOrd="0" presId="urn:microsoft.com/office/officeart/2009/3/layout/HorizontalOrganizationChart"/>
    <dgm:cxn modelId="{D0F1D45B-F8CC-744F-A8FB-CE8F32886CD4}" type="presParOf" srcId="{E5D67B75-1283-F941-A626-363541C23FD9}" destId="{F5910F77-4C21-E540-8112-F503DEE2D76A}" srcOrd="0" destOrd="0" presId="urn:microsoft.com/office/officeart/2009/3/layout/HorizontalOrganizationChart"/>
    <dgm:cxn modelId="{113DC0FA-AFDF-694A-8B3D-F4C1018EC7A5}" type="presParOf" srcId="{F5910F77-4C21-E540-8112-F503DEE2D76A}" destId="{2F27689D-AB02-424A-84E7-17720BDAD02D}" srcOrd="0" destOrd="0" presId="urn:microsoft.com/office/officeart/2009/3/layout/HorizontalOrganizationChart"/>
    <dgm:cxn modelId="{A3F34184-A444-8A42-BBE9-CD50AFD15052}" type="presParOf" srcId="{F5910F77-4C21-E540-8112-F503DEE2D76A}" destId="{5AA3FCD0-996D-5D42-81AE-A5FB7AC8B1D9}" srcOrd="1" destOrd="0" presId="urn:microsoft.com/office/officeart/2009/3/layout/HorizontalOrganizationChart"/>
    <dgm:cxn modelId="{CA56BFAF-F46A-AF43-BA69-A2A45E4FB7FE}" type="presParOf" srcId="{E5D67B75-1283-F941-A626-363541C23FD9}" destId="{7FE00D28-A166-BB41-8E08-1D64C19633E5}" srcOrd="1" destOrd="0" presId="urn:microsoft.com/office/officeart/2009/3/layout/HorizontalOrganizationChart"/>
    <dgm:cxn modelId="{213642C5-FBAD-EE4A-8B32-6D8540253141}" type="presParOf" srcId="{E5D67B75-1283-F941-A626-363541C23FD9}" destId="{B457F845-FD47-1749-8775-B3DD7C97B6F1}" srcOrd="2" destOrd="0" presId="urn:microsoft.com/office/officeart/2009/3/layout/HorizontalOrganizationChart"/>
    <dgm:cxn modelId="{E6184107-531B-DA4E-AAF4-C6AC8F9FDF42}" type="presParOf" srcId="{19C0AA02-3E07-0649-B844-A9C38AF7C9B2}" destId="{E53D5D31-F25E-E94F-9EED-ABFDAE1AEED5}" srcOrd="2" destOrd="0" presId="urn:microsoft.com/office/officeart/2009/3/layout/HorizontalOrganizationChart"/>
    <dgm:cxn modelId="{54726D82-9F0F-684A-BE7F-A8E60DA656E2}" type="presParOf" srcId="{68425F9A-E53A-8B40-A2D0-5B41D188DEDD}" destId="{CD881923-8FE9-154E-8A67-26E81E5F5B4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0A74AC-1DB9-AB4D-9FEE-EBDB1F45CDA7}" type="doc">
      <dgm:prSet loTypeId="urn:microsoft.com/office/officeart/2009/3/layout/HorizontalOrganizationChart" loCatId="" qsTypeId="urn:microsoft.com/office/officeart/2005/8/quickstyle/simple4" qsCatId="simple" csTypeId="urn:microsoft.com/office/officeart/2005/8/colors/colorful4" csCatId="colorful" phldr="1"/>
      <dgm:spPr/>
      <dgm:t>
        <a:bodyPr/>
        <a:lstStyle/>
        <a:p>
          <a:endParaRPr lang="en-US"/>
        </a:p>
      </dgm:t>
    </dgm:pt>
    <dgm:pt modelId="{145529AC-498E-244B-84C7-35241AF5118F}">
      <dgm:prSet phldrT="[Text]"/>
      <dgm:spPr/>
      <dgm:t>
        <a:bodyPr/>
        <a:lstStyle/>
        <a:p>
          <a:r>
            <a:rPr lang="en-US" dirty="0">
              <a:solidFill>
                <a:schemeClr val="tx1"/>
              </a:solidFill>
            </a:rPr>
            <a:t>people</a:t>
          </a:r>
        </a:p>
      </dgm:t>
    </dgm:pt>
    <dgm:pt modelId="{10A8E678-5C0D-8C44-A976-3FA2C81F1400}" type="parTrans" cxnId="{9DD755B2-8909-B940-8F88-94066D070596}">
      <dgm:prSet/>
      <dgm:spPr/>
      <dgm:t>
        <a:bodyPr/>
        <a:lstStyle/>
        <a:p>
          <a:endParaRPr lang="en-US"/>
        </a:p>
      </dgm:t>
    </dgm:pt>
    <dgm:pt modelId="{C8FBF2CA-8104-5A4E-9644-208827F8B016}" type="sibTrans" cxnId="{9DD755B2-8909-B940-8F88-94066D070596}">
      <dgm:prSet/>
      <dgm:spPr/>
      <dgm:t>
        <a:bodyPr/>
        <a:lstStyle/>
        <a:p>
          <a:endParaRPr lang="en-US"/>
        </a:p>
      </dgm:t>
    </dgm:pt>
    <dgm:pt modelId="{6A796A89-4FA9-524C-A53C-1621EE90EFAA}">
      <dgm:prSet phldrT="[Text]"/>
      <dgm:spPr/>
      <dgm:t>
        <a:bodyPr/>
        <a:lstStyle/>
        <a:p>
          <a:r>
            <a:rPr lang="en-US" dirty="0">
              <a:solidFill>
                <a:schemeClr val="tx1"/>
              </a:solidFill>
            </a:rPr>
            <a:t>person </a:t>
          </a:r>
          <a:br>
            <a:rPr lang="en-US" dirty="0">
              <a:solidFill>
                <a:schemeClr val="tx1"/>
              </a:solidFill>
            </a:rPr>
          </a:br>
          <a:r>
            <a:rPr lang="en-US" dirty="0" err="1">
              <a:solidFill>
                <a:schemeClr val="tx1"/>
              </a:solidFill>
            </a:rPr>
            <a:t>pid</a:t>
          </a:r>
          <a:r>
            <a:rPr lang="en-US" dirty="0">
              <a:solidFill>
                <a:schemeClr val="tx1"/>
              </a:solidFill>
            </a:rPr>
            <a:t>=“33”</a:t>
          </a:r>
        </a:p>
      </dgm:t>
    </dgm:pt>
    <dgm:pt modelId="{9661CC9C-BD4F-CE41-84B9-A8C3CD0520F9}" type="parTrans" cxnId="{57139700-E329-5D43-A3F9-8303407B803F}">
      <dgm:prSet/>
      <dgm:spPr/>
      <dgm:t>
        <a:bodyPr/>
        <a:lstStyle/>
        <a:p>
          <a:endParaRPr lang="en-US">
            <a:solidFill>
              <a:schemeClr val="tx1"/>
            </a:solidFill>
          </a:endParaRPr>
        </a:p>
      </dgm:t>
    </dgm:pt>
    <dgm:pt modelId="{794167D9-C983-1448-86F9-CF95FA9734C5}" type="sibTrans" cxnId="{57139700-E329-5D43-A3F9-8303407B803F}">
      <dgm:prSet/>
      <dgm:spPr/>
      <dgm:t>
        <a:bodyPr/>
        <a:lstStyle/>
        <a:p>
          <a:endParaRPr lang="en-US"/>
        </a:p>
      </dgm:t>
    </dgm:pt>
    <dgm:pt modelId="{06AA5206-0DD8-D748-AEF9-7F06364D17EA}">
      <dgm:prSet phldrT="[Text]"/>
      <dgm:spPr/>
      <dgm:t>
        <a:bodyPr/>
        <a:lstStyle/>
        <a:p>
          <a:r>
            <a:rPr lang="en-US" dirty="0" err="1">
              <a:solidFill>
                <a:schemeClr val="tx1"/>
              </a:solidFill>
            </a:rPr>
            <a:t>firstname</a:t>
          </a:r>
          <a:endParaRPr lang="en-US" dirty="0">
            <a:solidFill>
              <a:schemeClr val="tx1"/>
            </a:solidFill>
          </a:endParaRPr>
        </a:p>
      </dgm:t>
    </dgm:pt>
    <dgm:pt modelId="{8BAF6436-CAE9-2C40-94D8-43F34F4DCDDD}" type="parTrans" cxnId="{83F5817A-6A5D-7D40-9ADE-49C01ABDC00E}">
      <dgm:prSet/>
      <dgm:spPr/>
      <dgm:t>
        <a:bodyPr/>
        <a:lstStyle/>
        <a:p>
          <a:endParaRPr lang="en-US">
            <a:solidFill>
              <a:schemeClr val="tx1"/>
            </a:solidFill>
          </a:endParaRPr>
        </a:p>
      </dgm:t>
    </dgm:pt>
    <dgm:pt modelId="{2A76E1C4-38C1-5D41-A109-B5D386070309}" type="sibTrans" cxnId="{83F5817A-6A5D-7D40-9ADE-49C01ABDC00E}">
      <dgm:prSet/>
      <dgm:spPr/>
      <dgm:t>
        <a:bodyPr/>
        <a:lstStyle/>
        <a:p>
          <a:endParaRPr lang="en-US"/>
        </a:p>
      </dgm:t>
    </dgm:pt>
    <dgm:pt modelId="{BB81D7B1-1E77-6740-B5BB-B2782939E87A}">
      <dgm:prSet phldrT="[Text]"/>
      <dgm:spPr/>
      <dgm:t>
        <a:bodyPr/>
        <a:lstStyle/>
        <a:p>
          <a:r>
            <a:rPr lang="en-US" dirty="0">
              <a:solidFill>
                <a:schemeClr val="tx1"/>
              </a:solidFill>
            </a:rPr>
            <a:t>Bart</a:t>
          </a:r>
        </a:p>
      </dgm:t>
    </dgm:pt>
    <dgm:pt modelId="{91874B6C-0DDC-9A49-94F6-6EB05600A3F9}" type="parTrans" cxnId="{4F3AE74B-7150-104A-8ABB-257C17B6DF80}">
      <dgm:prSet/>
      <dgm:spPr/>
      <dgm:t>
        <a:bodyPr/>
        <a:lstStyle/>
        <a:p>
          <a:endParaRPr lang="en-US">
            <a:solidFill>
              <a:schemeClr val="tx1"/>
            </a:solidFill>
          </a:endParaRPr>
        </a:p>
      </dgm:t>
    </dgm:pt>
    <dgm:pt modelId="{37C8757C-B162-7547-B1F0-F2C711572976}" type="sibTrans" cxnId="{4F3AE74B-7150-104A-8ABB-257C17B6DF80}">
      <dgm:prSet/>
      <dgm:spPr/>
      <dgm:t>
        <a:bodyPr/>
        <a:lstStyle/>
        <a:p>
          <a:endParaRPr lang="en-US"/>
        </a:p>
      </dgm:t>
    </dgm:pt>
    <dgm:pt modelId="{FDC43D04-2895-C541-AD9B-59B01C6B9D7B}">
      <dgm:prSet phldrT="[Text]"/>
      <dgm:spPr/>
      <dgm:t>
        <a:bodyPr/>
        <a:lstStyle/>
        <a:p>
          <a:r>
            <a:rPr lang="en-US" dirty="0">
              <a:solidFill>
                <a:schemeClr val="tx1"/>
              </a:solidFill>
            </a:rPr>
            <a:t>person</a:t>
          </a:r>
          <a:br>
            <a:rPr lang="en-US" dirty="0">
              <a:solidFill>
                <a:schemeClr val="tx1"/>
              </a:solidFill>
            </a:rPr>
          </a:br>
          <a:r>
            <a:rPr lang="en-US" dirty="0">
              <a:solidFill>
                <a:schemeClr val="tx1"/>
              </a:solidFill>
            </a:rPr>
            <a:t> </a:t>
          </a:r>
          <a:r>
            <a:rPr lang="en-US" dirty="0" err="1">
              <a:solidFill>
                <a:schemeClr val="tx1"/>
              </a:solidFill>
            </a:rPr>
            <a:t>pid</a:t>
          </a:r>
          <a:r>
            <a:rPr lang="en-US" dirty="0">
              <a:solidFill>
                <a:schemeClr val="tx1"/>
              </a:solidFill>
            </a:rPr>
            <a:t>=“34”</a:t>
          </a:r>
        </a:p>
      </dgm:t>
    </dgm:pt>
    <dgm:pt modelId="{651DBA90-36A7-FA40-ACD9-B50902473514}" type="parTrans" cxnId="{FAEC1DE3-425C-B44E-8BC5-A677C8D8D44F}">
      <dgm:prSet/>
      <dgm:spPr/>
      <dgm:t>
        <a:bodyPr/>
        <a:lstStyle/>
        <a:p>
          <a:endParaRPr lang="en-US">
            <a:solidFill>
              <a:schemeClr val="tx1"/>
            </a:solidFill>
          </a:endParaRPr>
        </a:p>
      </dgm:t>
    </dgm:pt>
    <dgm:pt modelId="{DFC79BFB-EB19-9E4C-8753-BCE608B882EF}" type="sibTrans" cxnId="{FAEC1DE3-425C-B44E-8BC5-A677C8D8D44F}">
      <dgm:prSet/>
      <dgm:spPr/>
      <dgm:t>
        <a:bodyPr/>
        <a:lstStyle/>
        <a:p>
          <a:endParaRPr lang="en-US"/>
        </a:p>
      </dgm:t>
    </dgm:pt>
    <dgm:pt modelId="{E0CE195D-075D-0146-9957-CE26C95FB54E}">
      <dgm:prSet phldrT="[Text]"/>
      <dgm:spPr/>
      <dgm:t>
        <a:bodyPr/>
        <a:lstStyle/>
        <a:p>
          <a:r>
            <a:rPr lang="en-US" dirty="0">
              <a:solidFill>
                <a:schemeClr val="tx1"/>
              </a:solidFill>
            </a:rPr>
            <a:t>surname</a:t>
          </a:r>
        </a:p>
      </dgm:t>
    </dgm:pt>
    <dgm:pt modelId="{3AF65EB9-1D57-354D-8814-93D5E264FA06}" type="parTrans" cxnId="{867AFAB4-77F6-404B-BD9C-BF9A2BB478C8}">
      <dgm:prSet/>
      <dgm:spPr/>
      <dgm:t>
        <a:bodyPr/>
        <a:lstStyle/>
        <a:p>
          <a:endParaRPr lang="en-US">
            <a:solidFill>
              <a:schemeClr val="tx1"/>
            </a:solidFill>
          </a:endParaRPr>
        </a:p>
      </dgm:t>
    </dgm:pt>
    <dgm:pt modelId="{C0727050-3C1D-774C-80BD-895EA595D91D}" type="sibTrans" cxnId="{867AFAB4-77F6-404B-BD9C-BF9A2BB478C8}">
      <dgm:prSet/>
      <dgm:spPr/>
      <dgm:t>
        <a:bodyPr/>
        <a:lstStyle/>
        <a:p>
          <a:endParaRPr lang="en-US"/>
        </a:p>
      </dgm:t>
    </dgm:pt>
    <dgm:pt modelId="{4C3602B6-E3AF-E24C-B66B-EC7E16E91C26}">
      <dgm:prSet phldrT="[Text]"/>
      <dgm:spPr/>
      <dgm:t>
        <a:bodyPr/>
        <a:lstStyle/>
        <a:p>
          <a:r>
            <a:rPr lang="en-US" dirty="0">
              <a:solidFill>
                <a:schemeClr val="tx1"/>
              </a:solidFill>
            </a:rPr>
            <a:t>Simpson</a:t>
          </a:r>
        </a:p>
      </dgm:t>
    </dgm:pt>
    <dgm:pt modelId="{8EBC6219-E840-884D-B487-CBEA4B4F21D9}" type="parTrans" cxnId="{7E289D52-DA5C-4C43-BBEC-473C3E2C9CC6}">
      <dgm:prSet/>
      <dgm:spPr/>
      <dgm:t>
        <a:bodyPr/>
        <a:lstStyle/>
        <a:p>
          <a:endParaRPr lang="en-US">
            <a:solidFill>
              <a:schemeClr val="tx1"/>
            </a:solidFill>
          </a:endParaRPr>
        </a:p>
      </dgm:t>
    </dgm:pt>
    <dgm:pt modelId="{4F554E75-DFA7-5C4D-A2FD-F44CC323E66A}" type="sibTrans" cxnId="{7E289D52-DA5C-4C43-BBEC-473C3E2C9CC6}">
      <dgm:prSet/>
      <dgm:spPr/>
      <dgm:t>
        <a:bodyPr/>
        <a:lstStyle/>
        <a:p>
          <a:endParaRPr lang="en-US"/>
        </a:p>
      </dgm:t>
    </dgm:pt>
    <dgm:pt modelId="{5FE7775C-F363-9442-AD87-F5A49772B948}">
      <dgm:prSet phldrT="[Text]"/>
      <dgm:spPr/>
      <dgm:t>
        <a:bodyPr/>
        <a:lstStyle/>
        <a:p>
          <a:r>
            <a:rPr lang="en-US">
              <a:solidFill>
                <a:schemeClr val="tx1"/>
              </a:solidFill>
            </a:rPr>
            <a:t>tel</a:t>
          </a:r>
          <a:endParaRPr lang="en-US" dirty="0">
            <a:solidFill>
              <a:schemeClr val="tx1"/>
            </a:solidFill>
          </a:endParaRPr>
        </a:p>
      </dgm:t>
    </dgm:pt>
    <dgm:pt modelId="{CCE3CCDB-E4E0-B74F-A59C-93F9DA546C0C}" type="parTrans" cxnId="{78C8E813-2EAE-C542-8014-44B186EEDECB}">
      <dgm:prSet/>
      <dgm:spPr/>
      <dgm:t>
        <a:bodyPr/>
        <a:lstStyle/>
        <a:p>
          <a:endParaRPr lang="en-US">
            <a:solidFill>
              <a:schemeClr val="tx1"/>
            </a:solidFill>
          </a:endParaRPr>
        </a:p>
      </dgm:t>
    </dgm:pt>
    <dgm:pt modelId="{B2259B89-6347-7C48-8445-65639E2FAF7D}" type="sibTrans" cxnId="{78C8E813-2EAE-C542-8014-44B186EEDECB}">
      <dgm:prSet/>
      <dgm:spPr/>
      <dgm:t>
        <a:bodyPr/>
        <a:lstStyle/>
        <a:p>
          <a:endParaRPr lang="en-US"/>
        </a:p>
      </dgm:t>
    </dgm:pt>
    <dgm:pt modelId="{11950EC8-B93A-3D4B-A1E9-9AF2C7F6DFA4}">
      <dgm:prSet phldrT="[Text]"/>
      <dgm:spPr/>
      <dgm:t>
        <a:bodyPr/>
        <a:lstStyle/>
        <a:p>
          <a:r>
            <a:rPr lang="en-US" dirty="0">
              <a:solidFill>
                <a:schemeClr val="tx1"/>
              </a:solidFill>
            </a:rPr>
            <a:t>01314447777</a:t>
          </a:r>
        </a:p>
      </dgm:t>
    </dgm:pt>
    <dgm:pt modelId="{9A0BCEE3-9F45-E845-8CA7-F120393A717E}" type="parTrans" cxnId="{5871BED9-4A34-C747-A4FA-082162A62699}">
      <dgm:prSet/>
      <dgm:spPr/>
      <dgm:t>
        <a:bodyPr/>
        <a:lstStyle/>
        <a:p>
          <a:endParaRPr lang="en-US">
            <a:solidFill>
              <a:schemeClr val="tx1"/>
            </a:solidFill>
          </a:endParaRPr>
        </a:p>
      </dgm:t>
    </dgm:pt>
    <dgm:pt modelId="{BB4A6A40-0EA3-7047-95F1-138335CA261A}" type="sibTrans" cxnId="{5871BED9-4A34-C747-A4FA-082162A62699}">
      <dgm:prSet/>
      <dgm:spPr/>
      <dgm:t>
        <a:bodyPr/>
        <a:lstStyle/>
        <a:p>
          <a:endParaRPr lang="en-US"/>
        </a:p>
      </dgm:t>
    </dgm:pt>
    <dgm:pt modelId="{8DF70305-22DB-794A-A33E-AEF7DE1C60C9}">
      <dgm:prSet phldrT="[Text]"/>
      <dgm:spPr/>
      <dgm:t>
        <a:bodyPr/>
        <a:lstStyle/>
        <a:p>
          <a:r>
            <a:rPr lang="en-US">
              <a:solidFill>
                <a:schemeClr val="tx1"/>
              </a:solidFill>
            </a:rPr>
            <a:t>tel</a:t>
          </a:r>
          <a:endParaRPr lang="en-US" dirty="0">
            <a:solidFill>
              <a:schemeClr val="tx1"/>
            </a:solidFill>
          </a:endParaRPr>
        </a:p>
      </dgm:t>
    </dgm:pt>
    <dgm:pt modelId="{8FA294C3-7042-B44F-9AC8-091BE7459D4F}" type="parTrans" cxnId="{AC562ADB-505D-9241-9CA4-493F98D92A75}">
      <dgm:prSet/>
      <dgm:spPr/>
      <dgm:t>
        <a:bodyPr/>
        <a:lstStyle/>
        <a:p>
          <a:endParaRPr lang="en-US">
            <a:solidFill>
              <a:schemeClr val="tx1"/>
            </a:solidFill>
          </a:endParaRPr>
        </a:p>
      </dgm:t>
    </dgm:pt>
    <dgm:pt modelId="{84337C7C-CBC3-0F4E-949E-5B59034C6AD3}" type="sibTrans" cxnId="{AC562ADB-505D-9241-9CA4-493F98D92A75}">
      <dgm:prSet/>
      <dgm:spPr/>
      <dgm:t>
        <a:bodyPr/>
        <a:lstStyle/>
        <a:p>
          <a:endParaRPr lang="en-US"/>
        </a:p>
      </dgm:t>
    </dgm:pt>
    <dgm:pt modelId="{79174003-C363-6F4F-AE79-75B8909D25BB}">
      <dgm:prSet phldrT="[Text]"/>
      <dgm:spPr/>
      <dgm:t>
        <a:bodyPr/>
        <a:lstStyle/>
        <a:p>
          <a:r>
            <a:rPr lang="en-US" dirty="0">
              <a:solidFill>
                <a:schemeClr val="tx1"/>
              </a:solidFill>
            </a:rPr>
            <a:t>0780116022</a:t>
          </a:r>
        </a:p>
      </dgm:t>
    </dgm:pt>
    <dgm:pt modelId="{5087BBE0-42FB-E94E-B09E-EB148C2F48FF}" type="parTrans" cxnId="{04D007F6-CB84-E548-B870-1252535A0344}">
      <dgm:prSet/>
      <dgm:spPr/>
      <dgm:t>
        <a:bodyPr/>
        <a:lstStyle/>
        <a:p>
          <a:endParaRPr lang="en-US">
            <a:solidFill>
              <a:schemeClr val="tx1"/>
            </a:solidFill>
          </a:endParaRPr>
        </a:p>
      </dgm:t>
    </dgm:pt>
    <dgm:pt modelId="{EC985BC9-2156-2746-ABBA-24016AF83B9C}" type="sibTrans" cxnId="{04D007F6-CB84-E548-B870-1252535A0344}">
      <dgm:prSet/>
      <dgm:spPr/>
      <dgm:t>
        <a:bodyPr/>
        <a:lstStyle/>
        <a:p>
          <a:endParaRPr lang="en-US"/>
        </a:p>
      </dgm:t>
    </dgm:pt>
    <dgm:pt modelId="{DC19067E-45FA-2045-ABF3-2652AD52BF4D}">
      <dgm:prSet phldrT="[Text]"/>
      <dgm:spPr/>
      <dgm:t>
        <a:bodyPr/>
        <a:lstStyle/>
        <a:p>
          <a:r>
            <a:rPr lang="en-US">
              <a:solidFill>
                <a:schemeClr val="tx1"/>
              </a:solidFill>
            </a:rPr>
            <a:t>email</a:t>
          </a:r>
          <a:endParaRPr lang="en-US" dirty="0">
            <a:solidFill>
              <a:schemeClr val="tx1"/>
            </a:solidFill>
          </a:endParaRPr>
        </a:p>
      </dgm:t>
    </dgm:pt>
    <dgm:pt modelId="{21C76E23-A37A-1B47-8DED-A45E24867891}" type="parTrans" cxnId="{EB03F843-71EC-2144-AD4D-967F9E7F6392}">
      <dgm:prSet/>
      <dgm:spPr/>
      <dgm:t>
        <a:bodyPr/>
        <a:lstStyle/>
        <a:p>
          <a:endParaRPr lang="en-US">
            <a:solidFill>
              <a:schemeClr val="tx1"/>
            </a:solidFill>
          </a:endParaRPr>
        </a:p>
      </dgm:t>
    </dgm:pt>
    <dgm:pt modelId="{FB4DDB75-2644-7046-ACB9-F5E0A6F5EC2D}" type="sibTrans" cxnId="{EB03F843-71EC-2144-AD4D-967F9E7F6392}">
      <dgm:prSet/>
      <dgm:spPr/>
      <dgm:t>
        <a:bodyPr/>
        <a:lstStyle/>
        <a:p>
          <a:endParaRPr lang="en-US"/>
        </a:p>
      </dgm:t>
    </dgm:pt>
    <dgm:pt modelId="{18DB815A-EA1D-2843-B65D-04003BCC2721}">
      <dgm:prSet phldrT="[Text]"/>
      <dgm:spPr/>
      <dgm:t>
        <a:bodyPr/>
        <a:lstStyle/>
        <a:p>
          <a:r>
            <a:rPr lang="en-US" dirty="0" err="1">
              <a:solidFill>
                <a:schemeClr val="tx1"/>
              </a:solidFill>
            </a:rPr>
            <a:t>bart@example.com</a:t>
          </a:r>
          <a:endParaRPr lang="en-US" dirty="0">
            <a:solidFill>
              <a:schemeClr val="tx1"/>
            </a:solidFill>
          </a:endParaRPr>
        </a:p>
      </dgm:t>
    </dgm:pt>
    <dgm:pt modelId="{2F5F982C-E969-BA44-88EA-3A7F4F80FAB9}" type="parTrans" cxnId="{0939B8BE-BCBB-DC41-AB70-5466A3336F33}">
      <dgm:prSet/>
      <dgm:spPr/>
      <dgm:t>
        <a:bodyPr/>
        <a:lstStyle/>
        <a:p>
          <a:endParaRPr lang="en-US">
            <a:solidFill>
              <a:schemeClr val="tx1"/>
            </a:solidFill>
          </a:endParaRPr>
        </a:p>
      </dgm:t>
    </dgm:pt>
    <dgm:pt modelId="{0034356C-4017-CA46-9E3B-E0758EEDB0DB}" type="sibTrans" cxnId="{0939B8BE-BCBB-DC41-AB70-5466A3336F33}">
      <dgm:prSet/>
      <dgm:spPr/>
      <dgm:t>
        <a:bodyPr/>
        <a:lstStyle/>
        <a:p>
          <a:endParaRPr lang="en-US"/>
        </a:p>
      </dgm:t>
    </dgm:pt>
    <dgm:pt modelId="{0A7B2A9D-DC98-DF40-838D-EB8AC1BE2EFE}">
      <dgm:prSet phldrT="[Text]"/>
      <dgm:spPr/>
      <dgm:t>
        <a:bodyPr/>
        <a:lstStyle/>
        <a:p>
          <a:r>
            <a:rPr lang="en-US">
              <a:solidFill>
                <a:schemeClr val="tx1"/>
              </a:solidFill>
            </a:rPr>
            <a:t>firstname</a:t>
          </a:r>
          <a:endParaRPr lang="en-US" dirty="0">
            <a:solidFill>
              <a:schemeClr val="tx1"/>
            </a:solidFill>
          </a:endParaRPr>
        </a:p>
      </dgm:t>
    </dgm:pt>
    <dgm:pt modelId="{5C60EC19-D12F-C246-B02C-AD2E312D9C8C}" type="parTrans" cxnId="{69010DEA-DCD5-7049-9F9E-D67CED7BA272}">
      <dgm:prSet/>
      <dgm:spPr/>
      <dgm:t>
        <a:bodyPr/>
        <a:lstStyle/>
        <a:p>
          <a:endParaRPr lang="en-US">
            <a:solidFill>
              <a:schemeClr val="tx1"/>
            </a:solidFill>
          </a:endParaRPr>
        </a:p>
      </dgm:t>
    </dgm:pt>
    <dgm:pt modelId="{FD8F277A-D413-DB46-88C2-0BFAD91DE7EE}" type="sibTrans" cxnId="{69010DEA-DCD5-7049-9F9E-D67CED7BA272}">
      <dgm:prSet/>
      <dgm:spPr/>
      <dgm:t>
        <a:bodyPr/>
        <a:lstStyle/>
        <a:p>
          <a:endParaRPr lang="en-US"/>
        </a:p>
      </dgm:t>
    </dgm:pt>
    <dgm:pt modelId="{659BE843-B3BB-7D40-88EE-215D1DAD3421}">
      <dgm:prSet phldrT="[Text]"/>
      <dgm:spPr/>
      <dgm:t>
        <a:bodyPr/>
        <a:lstStyle/>
        <a:p>
          <a:r>
            <a:rPr lang="en-US" dirty="0">
              <a:solidFill>
                <a:schemeClr val="tx1"/>
              </a:solidFill>
            </a:rPr>
            <a:t>Lisa</a:t>
          </a:r>
        </a:p>
      </dgm:t>
    </dgm:pt>
    <dgm:pt modelId="{E0B49C34-AE47-C74F-B2F0-49B75893A087}" type="parTrans" cxnId="{DCDEBAA4-319D-C149-8ED9-843A3854619F}">
      <dgm:prSet/>
      <dgm:spPr/>
      <dgm:t>
        <a:bodyPr/>
        <a:lstStyle/>
        <a:p>
          <a:endParaRPr lang="en-US">
            <a:solidFill>
              <a:schemeClr val="tx1"/>
            </a:solidFill>
          </a:endParaRPr>
        </a:p>
      </dgm:t>
    </dgm:pt>
    <dgm:pt modelId="{3063A85B-58F8-004B-8A19-269A0E2BD172}" type="sibTrans" cxnId="{DCDEBAA4-319D-C149-8ED9-843A3854619F}">
      <dgm:prSet/>
      <dgm:spPr/>
      <dgm:t>
        <a:bodyPr/>
        <a:lstStyle/>
        <a:p>
          <a:endParaRPr lang="en-US"/>
        </a:p>
      </dgm:t>
    </dgm:pt>
    <dgm:pt modelId="{16074D70-F91E-BD4C-8FFC-247C3F2ABA10}">
      <dgm:prSet phldrT="[Text]"/>
      <dgm:spPr/>
      <dgm:t>
        <a:bodyPr/>
        <a:lstStyle/>
        <a:p>
          <a:r>
            <a:rPr lang="en-US" dirty="0">
              <a:solidFill>
                <a:schemeClr val="tx1"/>
              </a:solidFill>
            </a:rPr>
            <a:t>surname</a:t>
          </a:r>
        </a:p>
      </dgm:t>
    </dgm:pt>
    <dgm:pt modelId="{FB12CB1E-CFA5-9B4E-B35B-59C3BCBAE848}" type="parTrans" cxnId="{1F9B26CC-0234-624F-BB96-6FEB20C9756A}">
      <dgm:prSet/>
      <dgm:spPr/>
      <dgm:t>
        <a:bodyPr/>
        <a:lstStyle/>
        <a:p>
          <a:endParaRPr lang="en-US">
            <a:solidFill>
              <a:schemeClr val="tx1"/>
            </a:solidFill>
          </a:endParaRPr>
        </a:p>
      </dgm:t>
    </dgm:pt>
    <dgm:pt modelId="{DB2B1621-9139-EC48-B1DF-41AC05C3EBE8}" type="sibTrans" cxnId="{1F9B26CC-0234-624F-BB96-6FEB20C9756A}">
      <dgm:prSet/>
      <dgm:spPr/>
      <dgm:t>
        <a:bodyPr/>
        <a:lstStyle/>
        <a:p>
          <a:endParaRPr lang="en-US"/>
        </a:p>
      </dgm:t>
    </dgm:pt>
    <dgm:pt modelId="{2AECB4E1-65CF-E347-BB30-06B66691A732}">
      <dgm:prSet phldrT="[Text]"/>
      <dgm:spPr/>
      <dgm:t>
        <a:bodyPr/>
        <a:lstStyle/>
        <a:p>
          <a:r>
            <a:rPr lang="en-US" dirty="0">
              <a:solidFill>
                <a:schemeClr val="tx1"/>
              </a:solidFill>
            </a:rPr>
            <a:t>email</a:t>
          </a:r>
        </a:p>
      </dgm:t>
    </dgm:pt>
    <dgm:pt modelId="{C88842B5-E947-A145-8A0C-5FDF0794DC60}" type="parTrans" cxnId="{E15C7410-B93B-1F4A-8FAF-BAF1281FF75E}">
      <dgm:prSet/>
      <dgm:spPr/>
      <dgm:t>
        <a:bodyPr/>
        <a:lstStyle/>
        <a:p>
          <a:endParaRPr lang="en-US">
            <a:solidFill>
              <a:schemeClr val="tx1"/>
            </a:solidFill>
          </a:endParaRPr>
        </a:p>
      </dgm:t>
    </dgm:pt>
    <dgm:pt modelId="{37D8784F-DCDD-2C48-B55B-86AF0A6B6A03}" type="sibTrans" cxnId="{E15C7410-B93B-1F4A-8FAF-BAF1281FF75E}">
      <dgm:prSet/>
      <dgm:spPr/>
      <dgm:t>
        <a:bodyPr/>
        <a:lstStyle/>
        <a:p>
          <a:endParaRPr lang="en-US"/>
        </a:p>
      </dgm:t>
    </dgm:pt>
    <dgm:pt modelId="{0F3F6CCA-B5B1-6F46-A01D-0B9DE371CED9}">
      <dgm:prSet phldrT="[Text]"/>
      <dgm:spPr/>
      <dgm:t>
        <a:bodyPr/>
        <a:lstStyle/>
        <a:p>
          <a:r>
            <a:rPr lang="en-US" dirty="0">
              <a:solidFill>
                <a:schemeClr val="tx1"/>
              </a:solidFill>
            </a:rPr>
            <a:t>Simpson</a:t>
          </a:r>
        </a:p>
      </dgm:t>
    </dgm:pt>
    <dgm:pt modelId="{CE910FDF-BCB8-604A-9D4B-D641F3588BDD}" type="parTrans" cxnId="{18894142-3B3B-7846-AB87-3FB6B459DDBA}">
      <dgm:prSet/>
      <dgm:spPr/>
      <dgm:t>
        <a:bodyPr/>
        <a:lstStyle/>
        <a:p>
          <a:endParaRPr lang="en-US">
            <a:solidFill>
              <a:schemeClr val="tx1"/>
            </a:solidFill>
          </a:endParaRPr>
        </a:p>
      </dgm:t>
    </dgm:pt>
    <dgm:pt modelId="{2E2E32FF-ED63-E645-BC59-57A56FB08D3B}" type="sibTrans" cxnId="{18894142-3B3B-7846-AB87-3FB6B459DDBA}">
      <dgm:prSet/>
      <dgm:spPr/>
      <dgm:t>
        <a:bodyPr/>
        <a:lstStyle/>
        <a:p>
          <a:endParaRPr lang="en-US"/>
        </a:p>
      </dgm:t>
    </dgm:pt>
    <dgm:pt modelId="{F0F7DBF0-9B65-4A4D-9825-EE79EB7ACAD3}">
      <dgm:prSet phldrT="[Text]"/>
      <dgm:spPr/>
      <dgm:t>
        <a:bodyPr/>
        <a:lstStyle/>
        <a:p>
          <a:r>
            <a:rPr lang="en-US" dirty="0" err="1">
              <a:solidFill>
                <a:schemeClr val="tx1"/>
              </a:solidFill>
            </a:rPr>
            <a:t>lisa@mac.hw.ac.uk</a:t>
          </a:r>
          <a:endParaRPr lang="en-US" dirty="0">
            <a:solidFill>
              <a:schemeClr val="tx1"/>
            </a:solidFill>
          </a:endParaRPr>
        </a:p>
      </dgm:t>
    </dgm:pt>
    <dgm:pt modelId="{7718C73A-9810-4144-8323-0F48490C66ED}" type="parTrans" cxnId="{7B2281BF-1DFF-F341-83FF-BFA10241B4CE}">
      <dgm:prSet/>
      <dgm:spPr/>
      <dgm:t>
        <a:bodyPr/>
        <a:lstStyle/>
        <a:p>
          <a:endParaRPr lang="en-US">
            <a:solidFill>
              <a:schemeClr val="tx1"/>
            </a:solidFill>
          </a:endParaRPr>
        </a:p>
      </dgm:t>
    </dgm:pt>
    <dgm:pt modelId="{E1412AC7-527F-1044-80D1-EDDF2F346B97}" type="sibTrans" cxnId="{7B2281BF-1DFF-F341-83FF-BFA10241B4CE}">
      <dgm:prSet/>
      <dgm:spPr/>
      <dgm:t>
        <a:bodyPr/>
        <a:lstStyle/>
        <a:p>
          <a:endParaRPr lang="en-US"/>
        </a:p>
      </dgm:t>
    </dgm:pt>
    <dgm:pt modelId="{BF63E8EB-96AC-2B44-8B4B-4C69147A5368}">
      <dgm:prSet phldrT="[Text]"/>
      <dgm:spPr/>
      <dgm:t>
        <a:bodyPr/>
        <a:lstStyle/>
        <a:p>
          <a:r>
            <a:rPr lang="en-US" dirty="0">
              <a:solidFill>
                <a:schemeClr val="tx1"/>
              </a:solidFill>
            </a:rPr>
            <a:t>sister person=“34”</a:t>
          </a:r>
        </a:p>
      </dgm:t>
    </dgm:pt>
    <dgm:pt modelId="{F749B10B-02B5-B14A-8220-F861BDB43DBA}" type="parTrans" cxnId="{3A9D8974-B8A4-8948-95D2-CC7D14B0B40C}">
      <dgm:prSet/>
      <dgm:spPr/>
      <dgm:t>
        <a:bodyPr/>
        <a:lstStyle/>
        <a:p>
          <a:endParaRPr lang="en-GB"/>
        </a:p>
      </dgm:t>
    </dgm:pt>
    <dgm:pt modelId="{8CDEA625-5BD0-474A-9F30-CDAB2EDD7154}" type="sibTrans" cxnId="{3A9D8974-B8A4-8948-95D2-CC7D14B0B40C}">
      <dgm:prSet/>
      <dgm:spPr/>
      <dgm:t>
        <a:bodyPr/>
        <a:lstStyle/>
        <a:p>
          <a:endParaRPr lang="en-GB"/>
        </a:p>
      </dgm:t>
    </dgm:pt>
    <dgm:pt modelId="{DDF98E7E-65F4-D942-8048-4043793A15B5}">
      <dgm:prSet phldrT="[Text]"/>
      <dgm:spPr/>
      <dgm:t>
        <a:bodyPr/>
        <a:lstStyle/>
        <a:p>
          <a:r>
            <a:rPr lang="en-US" dirty="0">
              <a:solidFill>
                <a:schemeClr val="tx1"/>
              </a:solidFill>
            </a:rPr>
            <a:t>brother person=“33”</a:t>
          </a:r>
        </a:p>
      </dgm:t>
    </dgm:pt>
    <dgm:pt modelId="{8FAD6C17-F7B1-D04E-AA1B-1AE217DD6E3F}" type="parTrans" cxnId="{84C9FD5A-C88B-0F42-A17C-7D4B18E5591D}">
      <dgm:prSet/>
      <dgm:spPr/>
      <dgm:t>
        <a:bodyPr/>
        <a:lstStyle/>
        <a:p>
          <a:endParaRPr lang="en-GB"/>
        </a:p>
      </dgm:t>
    </dgm:pt>
    <dgm:pt modelId="{92165790-B5D9-AC45-B95D-1DF1F7678B45}" type="sibTrans" cxnId="{84C9FD5A-C88B-0F42-A17C-7D4B18E5591D}">
      <dgm:prSet/>
      <dgm:spPr/>
      <dgm:t>
        <a:bodyPr/>
        <a:lstStyle/>
        <a:p>
          <a:endParaRPr lang="en-GB"/>
        </a:p>
      </dgm:t>
    </dgm:pt>
    <dgm:pt modelId="{1433968A-F8AE-864C-9294-70C38354987D}" type="pres">
      <dgm:prSet presAssocID="{3A0A74AC-1DB9-AB4D-9FEE-EBDB1F45CDA7}" presName="hierChild1" presStyleCnt="0">
        <dgm:presLayoutVars>
          <dgm:orgChart val="1"/>
          <dgm:chPref val="1"/>
          <dgm:dir/>
          <dgm:animOne val="branch"/>
          <dgm:animLvl val="lvl"/>
          <dgm:resizeHandles/>
        </dgm:presLayoutVars>
      </dgm:prSet>
      <dgm:spPr/>
    </dgm:pt>
    <dgm:pt modelId="{68425F9A-E53A-8B40-A2D0-5B41D188DEDD}" type="pres">
      <dgm:prSet presAssocID="{145529AC-498E-244B-84C7-35241AF5118F}" presName="hierRoot1" presStyleCnt="0">
        <dgm:presLayoutVars>
          <dgm:hierBranch val="init"/>
        </dgm:presLayoutVars>
      </dgm:prSet>
      <dgm:spPr/>
    </dgm:pt>
    <dgm:pt modelId="{90C063E1-FB90-9E4C-85BE-9B30D60CB5F4}" type="pres">
      <dgm:prSet presAssocID="{145529AC-498E-244B-84C7-35241AF5118F}" presName="rootComposite1" presStyleCnt="0"/>
      <dgm:spPr/>
    </dgm:pt>
    <dgm:pt modelId="{B5198FB9-3B7F-AB47-8167-309DBBFDBC79}" type="pres">
      <dgm:prSet presAssocID="{145529AC-498E-244B-84C7-35241AF5118F}" presName="rootText1" presStyleLbl="node0" presStyleIdx="0" presStyleCnt="1">
        <dgm:presLayoutVars>
          <dgm:chPref val="3"/>
        </dgm:presLayoutVars>
      </dgm:prSet>
      <dgm:spPr/>
    </dgm:pt>
    <dgm:pt modelId="{91BF6206-17D5-E046-8AC2-33F34ACDE214}" type="pres">
      <dgm:prSet presAssocID="{145529AC-498E-244B-84C7-35241AF5118F}" presName="rootConnector1" presStyleLbl="node1" presStyleIdx="0" presStyleCnt="0"/>
      <dgm:spPr/>
    </dgm:pt>
    <dgm:pt modelId="{51A6264E-997A-D04A-8BEA-280FE36E4B51}" type="pres">
      <dgm:prSet presAssocID="{145529AC-498E-244B-84C7-35241AF5118F}" presName="hierChild2" presStyleCnt="0"/>
      <dgm:spPr/>
    </dgm:pt>
    <dgm:pt modelId="{99C2376D-5172-514E-93E5-06E91C93EDE4}" type="pres">
      <dgm:prSet presAssocID="{9661CC9C-BD4F-CE41-84B9-A8C3CD0520F9}" presName="Name64" presStyleLbl="parChTrans1D2" presStyleIdx="0" presStyleCnt="2"/>
      <dgm:spPr/>
    </dgm:pt>
    <dgm:pt modelId="{BC2C5085-D636-724D-B38C-6338FDF4F041}" type="pres">
      <dgm:prSet presAssocID="{6A796A89-4FA9-524C-A53C-1621EE90EFAA}" presName="hierRoot2" presStyleCnt="0">
        <dgm:presLayoutVars>
          <dgm:hierBranch val="init"/>
        </dgm:presLayoutVars>
      </dgm:prSet>
      <dgm:spPr/>
    </dgm:pt>
    <dgm:pt modelId="{9EC833FB-FED8-AE44-87D4-3790419FCD2B}" type="pres">
      <dgm:prSet presAssocID="{6A796A89-4FA9-524C-A53C-1621EE90EFAA}" presName="rootComposite" presStyleCnt="0"/>
      <dgm:spPr/>
    </dgm:pt>
    <dgm:pt modelId="{2294B45E-CF93-B24D-8A01-034DF9B6B9B9}" type="pres">
      <dgm:prSet presAssocID="{6A796A89-4FA9-524C-A53C-1621EE90EFAA}" presName="rootText" presStyleLbl="node2" presStyleIdx="0" presStyleCnt="2">
        <dgm:presLayoutVars>
          <dgm:chPref val="3"/>
        </dgm:presLayoutVars>
      </dgm:prSet>
      <dgm:spPr/>
    </dgm:pt>
    <dgm:pt modelId="{4093C0DC-5655-A241-8F72-4B804930921C}" type="pres">
      <dgm:prSet presAssocID="{6A796A89-4FA9-524C-A53C-1621EE90EFAA}" presName="rootConnector" presStyleLbl="node2" presStyleIdx="0" presStyleCnt="2"/>
      <dgm:spPr/>
    </dgm:pt>
    <dgm:pt modelId="{800BC4EC-A425-BD48-960B-8D06308DBFAF}" type="pres">
      <dgm:prSet presAssocID="{6A796A89-4FA9-524C-A53C-1621EE90EFAA}" presName="hierChild4" presStyleCnt="0"/>
      <dgm:spPr/>
    </dgm:pt>
    <dgm:pt modelId="{2A7C29C8-DDB3-9740-8FF8-2832E52E19E2}" type="pres">
      <dgm:prSet presAssocID="{8BAF6436-CAE9-2C40-94D8-43F34F4DCDDD}" presName="Name64" presStyleLbl="parChTrans1D3" presStyleIdx="0" presStyleCnt="10"/>
      <dgm:spPr/>
    </dgm:pt>
    <dgm:pt modelId="{B3230D60-53E3-FA49-B9C5-C091F7735444}" type="pres">
      <dgm:prSet presAssocID="{06AA5206-0DD8-D748-AEF9-7F06364D17EA}" presName="hierRoot2" presStyleCnt="0">
        <dgm:presLayoutVars>
          <dgm:hierBranch val="init"/>
        </dgm:presLayoutVars>
      </dgm:prSet>
      <dgm:spPr/>
    </dgm:pt>
    <dgm:pt modelId="{B4A378C4-BD06-AA42-9F2B-F0397A98AB5E}" type="pres">
      <dgm:prSet presAssocID="{06AA5206-0DD8-D748-AEF9-7F06364D17EA}" presName="rootComposite" presStyleCnt="0"/>
      <dgm:spPr/>
    </dgm:pt>
    <dgm:pt modelId="{35DB5818-9613-8744-AF5D-0CA02F682CFE}" type="pres">
      <dgm:prSet presAssocID="{06AA5206-0DD8-D748-AEF9-7F06364D17EA}" presName="rootText" presStyleLbl="node3" presStyleIdx="0" presStyleCnt="10">
        <dgm:presLayoutVars>
          <dgm:chPref val="3"/>
        </dgm:presLayoutVars>
      </dgm:prSet>
      <dgm:spPr/>
    </dgm:pt>
    <dgm:pt modelId="{9182F856-B8B2-FB47-AF3F-00F8F835AAD6}" type="pres">
      <dgm:prSet presAssocID="{06AA5206-0DD8-D748-AEF9-7F06364D17EA}" presName="rootConnector" presStyleLbl="node3" presStyleIdx="0" presStyleCnt="10"/>
      <dgm:spPr/>
    </dgm:pt>
    <dgm:pt modelId="{D2D820D9-1726-C64A-BE9B-06D4C20BB79B}" type="pres">
      <dgm:prSet presAssocID="{06AA5206-0DD8-D748-AEF9-7F06364D17EA}" presName="hierChild4" presStyleCnt="0"/>
      <dgm:spPr/>
    </dgm:pt>
    <dgm:pt modelId="{9CBB38B9-06D5-1940-85AD-4D6D0674F428}" type="pres">
      <dgm:prSet presAssocID="{91874B6C-0DDC-9A49-94F6-6EB05600A3F9}" presName="Name64" presStyleLbl="parChTrans1D4" presStyleIdx="0" presStyleCnt="8"/>
      <dgm:spPr/>
    </dgm:pt>
    <dgm:pt modelId="{FFCF6477-1480-9843-9347-3F94F1E44458}" type="pres">
      <dgm:prSet presAssocID="{BB81D7B1-1E77-6740-B5BB-B2782939E87A}" presName="hierRoot2" presStyleCnt="0">
        <dgm:presLayoutVars>
          <dgm:hierBranch val="init"/>
        </dgm:presLayoutVars>
      </dgm:prSet>
      <dgm:spPr/>
    </dgm:pt>
    <dgm:pt modelId="{3658F783-C7CE-D94F-B745-DEC8A99432E3}" type="pres">
      <dgm:prSet presAssocID="{BB81D7B1-1E77-6740-B5BB-B2782939E87A}" presName="rootComposite" presStyleCnt="0"/>
      <dgm:spPr/>
    </dgm:pt>
    <dgm:pt modelId="{2241A62B-97DE-954C-9F32-52B4A18A90D6}" type="pres">
      <dgm:prSet presAssocID="{BB81D7B1-1E77-6740-B5BB-B2782939E87A}" presName="rootText" presStyleLbl="node4" presStyleIdx="0" presStyleCnt="8">
        <dgm:presLayoutVars>
          <dgm:chPref val="3"/>
        </dgm:presLayoutVars>
      </dgm:prSet>
      <dgm:spPr/>
    </dgm:pt>
    <dgm:pt modelId="{F76E1E1C-6BC8-D642-8D8F-BD8A50A406E9}" type="pres">
      <dgm:prSet presAssocID="{BB81D7B1-1E77-6740-B5BB-B2782939E87A}" presName="rootConnector" presStyleLbl="node4" presStyleIdx="0" presStyleCnt="8"/>
      <dgm:spPr/>
    </dgm:pt>
    <dgm:pt modelId="{C768AC20-FFD3-AF49-B468-2602DCC35D80}" type="pres">
      <dgm:prSet presAssocID="{BB81D7B1-1E77-6740-B5BB-B2782939E87A}" presName="hierChild4" presStyleCnt="0"/>
      <dgm:spPr/>
    </dgm:pt>
    <dgm:pt modelId="{4A5CB298-C329-FF4F-AB93-110492FE6C1C}" type="pres">
      <dgm:prSet presAssocID="{BB81D7B1-1E77-6740-B5BB-B2782939E87A}" presName="hierChild5" presStyleCnt="0"/>
      <dgm:spPr/>
    </dgm:pt>
    <dgm:pt modelId="{B8B82E72-5F81-084B-B660-EFAD215FA1CD}" type="pres">
      <dgm:prSet presAssocID="{06AA5206-0DD8-D748-AEF9-7F06364D17EA}" presName="hierChild5" presStyleCnt="0"/>
      <dgm:spPr/>
    </dgm:pt>
    <dgm:pt modelId="{01B70605-9B4D-CB43-ADA4-28BB700C1193}" type="pres">
      <dgm:prSet presAssocID="{3AF65EB9-1D57-354D-8814-93D5E264FA06}" presName="Name64" presStyleLbl="parChTrans1D3" presStyleIdx="1" presStyleCnt="10"/>
      <dgm:spPr/>
    </dgm:pt>
    <dgm:pt modelId="{78E35467-80FB-3841-A4BF-901E760F1E8C}" type="pres">
      <dgm:prSet presAssocID="{E0CE195D-075D-0146-9957-CE26C95FB54E}" presName="hierRoot2" presStyleCnt="0">
        <dgm:presLayoutVars>
          <dgm:hierBranch val="init"/>
        </dgm:presLayoutVars>
      </dgm:prSet>
      <dgm:spPr/>
    </dgm:pt>
    <dgm:pt modelId="{1CE578D9-9AE6-064D-8428-CD932BA92CB3}" type="pres">
      <dgm:prSet presAssocID="{E0CE195D-075D-0146-9957-CE26C95FB54E}" presName="rootComposite" presStyleCnt="0"/>
      <dgm:spPr/>
    </dgm:pt>
    <dgm:pt modelId="{C0CF4FE4-CF0F-B941-BB51-20BB75AC5320}" type="pres">
      <dgm:prSet presAssocID="{E0CE195D-075D-0146-9957-CE26C95FB54E}" presName="rootText" presStyleLbl="node3" presStyleIdx="1" presStyleCnt="10">
        <dgm:presLayoutVars>
          <dgm:chPref val="3"/>
        </dgm:presLayoutVars>
      </dgm:prSet>
      <dgm:spPr/>
    </dgm:pt>
    <dgm:pt modelId="{ED8649F5-F367-D249-8FBA-ACC30EAD033C}" type="pres">
      <dgm:prSet presAssocID="{E0CE195D-075D-0146-9957-CE26C95FB54E}" presName="rootConnector" presStyleLbl="node3" presStyleIdx="1" presStyleCnt="10"/>
      <dgm:spPr/>
    </dgm:pt>
    <dgm:pt modelId="{FFB4225C-1FB2-884C-83CD-CFEFB4567256}" type="pres">
      <dgm:prSet presAssocID="{E0CE195D-075D-0146-9957-CE26C95FB54E}" presName="hierChild4" presStyleCnt="0"/>
      <dgm:spPr/>
    </dgm:pt>
    <dgm:pt modelId="{1ADEEB0B-6828-A746-A241-7217A8131546}" type="pres">
      <dgm:prSet presAssocID="{8EBC6219-E840-884D-B487-CBEA4B4F21D9}" presName="Name64" presStyleLbl="parChTrans1D4" presStyleIdx="1" presStyleCnt="8"/>
      <dgm:spPr/>
    </dgm:pt>
    <dgm:pt modelId="{6352DB54-E5D3-DF4B-AE0F-2461F68D69C8}" type="pres">
      <dgm:prSet presAssocID="{4C3602B6-E3AF-E24C-B66B-EC7E16E91C26}" presName="hierRoot2" presStyleCnt="0">
        <dgm:presLayoutVars>
          <dgm:hierBranch val="init"/>
        </dgm:presLayoutVars>
      </dgm:prSet>
      <dgm:spPr/>
    </dgm:pt>
    <dgm:pt modelId="{686980B0-2210-A447-B9DF-FCE28106274C}" type="pres">
      <dgm:prSet presAssocID="{4C3602B6-E3AF-E24C-B66B-EC7E16E91C26}" presName="rootComposite" presStyleCnt="0"/>
      <dgm:spPr/>
    </dgm:pt>
    <dgm:pt modelId="{5B85DDB5-89D5-084D-BE47-8B5333141404}" type="pres">
      <dgm:prSet presAssocID="{4C3602B6-E3AF-E24C-B66B-EC7E16E91C26}" presName="rootText" presStyleLbl="node4" presStyleIdx="1" presStyleCnt="8">
        <dgm:presLayoutVars>
          <dgm:chPref val="3"/>
        </dgm:presLayoutVars>
      </dgm:prSet>
      <dgm:spPr/>
    </dgm:pt>
    <dgm:pt modelId="{6498704B-DFF3-534C-A807-00E50BCE22CB}" type="pres">
      <dgm:prSet presAssocID="{4C3602B6-E3AF-E24C-B66B-EC7E16E91C26}" presName="rootConnector" presStyleLbl="node4" presStyleIdx="1" presStyleCnt="8"/>
      <dgm:spPr/>
    </dgm:pt>
    <dgm:pt modelId="{6A46B614-17FA-7A4B-B1AD-0E8ACEF732BE}" type="pres">
      <dgm:prSet presAssocID="{4C3602B6-E3AF-E24C-B66B-EC7E16E91C26}" presName="hierChild4" presStyleCnt="0"/>
      <dgm:spPr/>
    </dgm:pt>
    <dgm:pt modelId="{B9C01ADA-6F96-604D-B1B9-CAD5F5DC4B88}" type="pres">
      <dgm:prSet presAssocID="{4C3602B6-E3AF-E24C-B66B-EC7E16E91C26}" presName="hierChild5" presStyleCnt="0"/>
      <dgm:spPr/>
    </dgm:pt>
    <dgm:pt modelId="{9D92487C-6430-8044-B854-7BD1D62DA034}" type="pres">
      <dgm:prSet presAssocID="{E0CE195D-075D-0146-9957-CE26C95FB54E}" presName="hierChild5" presStyleCnt="0"/>
      <dgm:spPr/>
    </dgm:pt>
    <dgm:pt modelId="{C4763B2F-DED6-BF47-9A77-582B6745CC52}" type="pres">
      <dgm:prSet presAssocID="{CCE3CCDB-E4E0-B74F-A59C-93F9DA546C0C}" presName="Name64" presStyleLbl="parChTrans1D3" presStyleIdx="2" presStyleCnt="10"/>
      <dgm:spPr/>
    </dgm:pt>
    <dgm:pt modelId="{9C364C3A-C0A7-E645-A0CB-DD8BF34D214A}" type="pres">
      <dgm:prSet presAssocID="{5FE7775C-F363-9442-AD87-F5A49772B948}" presName="hierRoot2" presStyleCnt="0">
        <dgm:presLayoutVars>
          <dgm:hierBranch val="init"/>
        </dgm:presLayoutVars>
      </dgm:prSet>
      <dgm:spPr/>
    </dgm:pt>
    <dgm:pt modelId="{5B025401-45E8-A043-B29C-0C82E535DFEF}" type="pres">
      <dgm:prSet presAssocID="{5FE7775C-F363-9442-AD87-F5A49772B948}" presName="rootComposite" presStyleCnt="0"/>
      <dgm:spPr/>
    </dgm:pt>
    <dgm:pt modelId="{4E30FCBB-E5EC-0D4C-BED8-A8597112B988}" type="pres">
      <dgm:prSet presAssocID="{5FE7775C-F363-9442-AD87-F5A49772B948}" presName="rootText" presStyleLbl="node3" presStyleIdx="2" presStyleCnt="10">
        <dgm:presLayoutVars>
          <dgm:chPref val="3"/>
        </dgm:presLayoutVars>
      </dgm:prSet>
      <dgm:spPr/>
    </dgm:pt>
    <dgm:pt modelId="{17D3B298-3C20-264A-A797-96138B7502BA}" type="pres">
      <dgm:prSet presAssocID="{5FE7775C-F363-9442-AD87-F5A49772B948}" presName="rootConnector" presStyleLbl="node3" presStyleIdx="2" presStyleCnt="10"/>
      <dgm:spPr/>
    </dgm:pt>
    <dgm:pt modelId="{9625BF7B-E9D9-8148-85AF-F44D08678BEE}" type="pres">
      <dgm:prSet presAssocID="{5FE7775C-F363-9442-AD87-F5A49772B948}" presName="hierChild4" presStyleCnt="0"/>
      <dgm:spPr/>
    </dgm:pt>
    <dgm:pt modelId="{9D7C0E5D-AD00-794E-A36E-D9CC25906DCC}" type="pres">
      <dgm:prSet presAssocID="{9A0BCEE3-9F45-E845-8CA7-F120393A717E}" presName="Name64" presStyleLbl="parChTrans1D4" presStyleIdx="2" presStyleCnt="8"/>
      <dgm:spPr/>
    </dgm:pt>
    <dgm:pt modelId="{A14FCC2C-7C35-4A41-A4EB-DC2F158794E7}" type="pres">
      <dgm:prSet presAssocID="{11950EC8-B93A-3D4B-A1E9-9AF2C7F6DFA4}" presName="hierRoot2" presStyleCnt="0">
        <dgm:presLayoutVars>
          <dgm:hierBranch val="init"/>
        </dgm:presLayoutVars>
      </dgm:prSet>
      <dgm:spPr/>
    </dgm:pt>
    <dgm:pt modelId="{041D09CE-CBDA-D247-8BBB-931E6571580E}" type="pres">
      <dgm:prSet presAssocID="{11950EC8-B93A-3D4B-A1E9-9AF2C7F6DFA4}" presName="rootComposite" presStyleCnt="0"/>
      <dgm:spPr/>
    </dgm:pt>
    <dgm:pt modelId="{9C878219-9010-4A47-A512-EDBCD342CB1E}" type="pres">
      <dgm:prSet presAssocID="{11950EC8-B93A-3D4B-A1E9-9AF2C7F6DFA4}" presName="rootText" presStyleLbl="node4" presStyleIdx="2" presStyleCnt="8">
        <dgm:presLayoutVars>
          <dgm:chPref val="3"/>
        </dgm:presLayoutVars>
      </dgm:prSet>
      <dgm:spPr/>
    </dgm:pt>
    <dgm:pt modelId="{6CD0F76B-DB4B-F640-BBDB-69F94FC03415}" type="pres">
      <dgm:prSet presAssocID="{11950EC8-B93A-3D4B-A1E9-9AF2C7F6DFA4}" presName="rootConnector" presStyleLbl="node4" presStyleIdx="2" presStyleCnt="8"/>
      <dgm:spPr/>
    </dgm:pt>
    <dgm:pt modelId="{02B63C8F-1617-A742-B77E-CC1E5D5A29BB}" type="pres">
      <dgm:prSet presAssocID="{11950EC8-B93A-3D4B-A1E9-9AF2C7F6DFA4}" presName="hierChild4" presStyleCnt="0"/>
      <dgm:spPr/>
    </dgm:pt>
    <dgm:pt modelId="{5438566E-6553-5E42-9E27-9AE04BD6EEA7}" type="pres">
      <dgm:prSet presAssocID="{11950EC8-B93A-3D4B-A1E9-9AF2C7F6DFA4}" presName="hierChild5" presStyleCnt="0"/>
      <dgm:spPr/>
    </dgm:pt>
    <dgm:pt modelId="{FF13B0FD-BE8D-6141-A054-1CEEC8D68891}" type="pres">
      <dgm:prSet presAssocID="{5FE7775C-F363-9442-AD87-F5A49772B948}" presName="hierChild5" presStyleCnt="0"/>
      <dgm:spPr/>
    </dgm:pt>
    <dgm:pt modelId="{EDD66022-BFD9-DA49-9CA6-B38EDCFB1731}" type="pres">
      <dgm:prSet presAssocID="{8FA294C3-7042-B44F-9AC8-091BE7459D4F}" presName="Name64" presStyleLbl="parChTrans1D3" presStyleIdx="3" presStyleCnt="10"/>
      <dgm:spPr/>
    </dgm:pt>
    <dgm:pt modelId="{275262A0-CD90-844E-9DF4-BC369CECF5B7}" type="pres">
      <dgm:prSet presAssocID="{8DF70305-22DB-794A-A33E-AEF7DE1C60C9}" presName="hierRoot2" presStyleCnt="0">
        <dgm:presLayoutVars>
          <dgm:hierBranch val="init"/>
        </dgm:presLayoutVars>
      </dgm:prSet>
      <dgm:spPr/>
    </dgm:pt>
    <dgm:pt modelId="{2AF96C49-DC3A-7448-9889-47F6A82D2448}" type="pres">
      <dgm:prSet presAssocID="{8DF70305-22DB-794A-A33E-AEF7DE1C60C9}" presName="rootComposite" presStyleCnt="0"/>
      <dgm:spPr/>
    </dgm:pt>
    <dgm:pt modelId="{EFC82C76-0784-9247-9938-2D06959BCF32}" type="pres">
      <dgm:prSet presAssocID="{8DF70305-22DB-794A-A33E-AEF7DE1C60C9}" presName="rootText" presStyleLbl="node3" presStyleIdx="3" presStyleCnt="10">
        <dgm:presLayoutVars>
          <dgm:chPref val="3"/>
        </dgm:presLayoutVars>
      </dgm:prSet>
      <dgm:spPr/>
    </dgm:pt>
    <dgm:pt modelId="{242330A3-405C-8C46-89D3-692B3DAB3094}" type="pres">
      <dgm:prSet presAssocID="{8DF70305-22DB-794A-A33E-AEF7DE1C60C9}" presName="rootConnector" presStyleLbl="node3" presStyleIdx="3" presStyleCnt="10"/>
      <dgm:spPr/>
    </dgm:pt>
    <dgm:pt modelId="{65F99275-5007-4A47-A4DC-4FA3A4F999AD}" type="pres">
      <dgm:prSet presAssocID="{8DF70305-22DB-794A-A33E-AEF7DE1C60C9}" presName="hierChild4" presStyleCnt="0"/>
      <dgm:spPr/>
    </dgm:pt>
    <dgm:pt modelId="{65F7D038-005B-E446-B78D-8D8361090371}" type="pres">
      <dgm:prSet presAssocID="{5087BBE0-42FB-E94E-B09E-EB148C2F48FF}" presName="Name64" presStyleLbl="parChTrans1D4" presStyleIdx="3" presStyleCnt="8"/>
      <dgm:spPr/>
    </dgm:pt>
    <dgm:pt modelId="{CCCFFD14-5360-C448-BDC7-65ADFAF40AE7}" type="pres">
      <dgm:prSet presAssocID="{79174003-C363-6F4F-AE79-75B8909D25BB}" presName="hierRoot2" presStyleCnt="0">
        <dgm:presLayoutVars>
          <dgm:hierBranch val="init"/>
        </dgm:presLayoutVars>
      </dgm:prSet>
      <dgm:spPr/>
    </dgm:pt>
    <dgm:pt modelId="{4F179983-7957-D747-A802-A8F859DF6655}" type="pres">
      <dgm:prSet presAssocID="{79174003-C363-6F4F-AE79-75B8909D25BB}" presName="rootComposite" presStyleCnt="0"/>
      <dgm:spPr/>
    </dgm:pt>
    <dgm:pt modelId="{86EF3239-C0F1-9549-8F83-3C3780A6406A}" type="pres">
      <dgm:prSet presAssocID="{79174003-C363-6F4F-AE79-75B8909D25BB}" presName="rootText" presStyleLbl="node4" presStyleIdx="3" presStyleCnt="8">
        <dgm:presLayoutVars>
          <dgm:chPref val="3"/>
        </dgm:presLayoutVars>
      </dgm:prSet>
      <dgm:spPr/>
    </dgm:pt>
    <dgm:pt modelId="{BAE8E5C1-5030-DC49-8419-AD2E95276EF1}" type="pres">
      <dgm:prSet presAssocID="{79174003-C363-6F4F-AE79-75B8909D25BB}" presName="rootConnector" presStyleLbl="node4" presStyleIdx="3" presStyleCnt="8"/>
      <dgm:spPr/>
    </dgm:pt>
    <dgm:pt modelId="{CC97DC55-FC95-5F47-A83D-C91ADAA529CA}" type="pres">
      <dgm:prSet presAssocID="{79174003-C363-6F4F-AE79-75B8909D25BB}" presName="hierChild4" presStyleCnt="0"/>
      <dgm:spPr/>
    </dgm:pt>
    <dgm:pt modelId="{0FE22EC6-0A2C-934C-83D7-8B2D65E24AFB}" type="pres">
      <dgm:prSet presAssocID="{79174003-C363-6F4F-AE79-75B8909D25BB}" presName="hierChild5" presStyleCnt="0"/>
      <dgm:spPr/>
    </dgm:pt>
    <dgm:pt modelId="{8139F220-94D4-3342-A55B-19714E65BEE7}" type="pres">
      <dgm:prSet presAssocID="{8DF70305-22DB-794A-A33E-AEF7DE1C60C9}" presName="hierChild5" presStyleCnt="0"/>
      <dgm:spPr/>
    </dgm:pt>
    <dgm:pt modelId="{1DB70BB5-2087-E841-A931-ADFB17DB8768}" type="pres">
      <dgm:prSet presAssocID="{21C76E23-A37A-1B47-8DED-A45E24867891}" presName="Name64" presStyleLbl="parChTrans1D3" presStyleIdx="4" presStyleCnt="10"/>
      <dgm:spPr/>
    </dgm:pt>
    <dgm:pt modelId="{4B0423E7-21AD-8A47-8BE0-D39C4AE3258B}" type="pres">
      <dgm:prSet presAssocID="{DC19067E-45FA-2045-ABF3-2652AD52BF4D}" presName="hierRoot2" presStyleCnt="0">
        <dgm:presLayoutVars>
          <dgm:hierBranch val="init"/>
        </dgm:presLayoutVars>
      </dgm:prSet>
      <dgm:spPr/>
    </dgm:pt>
    <dgm:pt modelId="{4334507F-B71A-7640-A284-FDB1734B9EDB}" type="pres">
      <dgm:prSet presAssocID="{DC19067E-45FA-2045-ABF3-2652AD52BF4D}" presName="rootComposite" presStyleCnt="0"/>
      <dgm:spPr/>
    </dgm:pt>
    <dgm:pt modelId="{E81CAEC2-EDEF-0640-BE3B-48196BA96BC1}" type="pres">
      <dgm:prSet presAssocID="{DC19067E-45FA-2045-ABF3-2652AD52BF4D}" presName="rootText" presStyleLbl="node3" presStyleIdx="4" presStyleCnt="10">
        <dgm:presLayoutVars>
          <dgm:chPref val="3"/>
        </dgm:presLayoutVars>
      </dgm:prSet>
      <dgm:spPr/>
    </dgm:pt>
    <dgm:pt modelId="{0D081A8B-97E8-9E47-A468-8BC68E8523F4}" type="pres">
      <dgm:prSet presAssocID="{DC19067E-45FA-2045-ABF3-2652AD52BF4D}" presName="rootConnector" presStyleLbl="node3" presStyleIdx="4" presStyleCnt="10"/>
      <dgm:spPr/>
    </dgm:pt>
    <dgm:pt modelId="{19D54015-BED4-8448-8368-F177D7132CEB}" type="pres">
      <dgm:prSet presAssocID="{DC19067E-45FA-2045-ABF3-2652AD52BF4D}" presName="hierChild4" presStyleCnt="0"/>
      <dgm:spPr/>
    </dgm:pt>
    <dgm:pt modelId="{3DA62875-8434-3C49-ABCA-61AFB1764DEA}" type="pres">
      <dgm:prSet presAssocID="{2F5F982C-E969-BA44-88EA-3A7F4F80FAB9}" presName="Name64" presStyleLbl="parChTrans1D4" presStyleIdx="4" presStyleCnt="8"/>
      <dgm:spPr/>
    </dgm:pt>
    <dgm:pt modelId="{0590CB53-BCC0-694A-9CA9-409731419A60}" type="pres">
      <dgm:prSet presAssocID="{18DB815A-EA1D-2843-B65D-04003BCC2721}" presName="hierRoot2" presStyleCnt="0">
        <dgm:presLayoutVars>
          <dgm:hierBranch val="init"/>
        </dgm:presLayoutVars>
      </dgm:prSet>
      <dgm:spPr/>
    </dgm:pt>
    <dgm:pt modelId="{0A6ADF5C-1BB2-6347-A30B-A69380BBF995}" type="pres">
      <dgm:prSet presAssocID="{18DB815A-EA1D-2843-B65D-04003BCC2721}" presName="rootComposite" presStyleCnt="0"/>
      <dgm:spPr/>
    </dgm:pt>
    <dgm:pt modelId="{D420BC7C-5D7E-8E41-9C88-0B4EADA8F1DC}" type="pres">
      <dgm:prSet presAssocID="{18DB815A-EA1D-2843-B65D-04003BCC2721}" presName="rootText" presStyleLbl="node4" presStyleIdx="4" presStyleCnt="8">
        <dgm:presLayoutVars>
          <dgm:chPref val="3"/>
        </dgm:presLayoutVars>
      </dgm:prSet>
      <dgm:spPr/>
    </dgm:pt>
    <dgm:pt modelId="{2559CF22-5551-1248-A9EB-F6B7B3B10312}" type="pres">
      <dgm:prSet presAssocID="{18DB815A-EA1D-2843-B65D-04003BCC2721}" presName="rootConnector" presStyleLbl="node4" presStyleIdx="4" presStyleCnt="8"/>
      <dgm:spPr/>
    </dgm:pt>
    <dgm:pt modelId="{68E00F09-E7F1-DE4A-ADB3-77DD8525235A}" type="pres">
      <dgm:prSet presAssocID="{18DB815A-EA1D-2843-B65D-04003BCC2721}" presName="hierChild4" presStyleCnt="0"/>
      <dgm:spPr/>
    </dgm:pt>
    <dgm:pt modelId="{82EE8B96-30D8-9744-9FB4-F2B55F694F48}" type="pres">
      <dgm:prSet presAssocID="{18DB815A-EA1D-2843-B65D-04003BCC2721}" presName="hierChild5" presStyleCnt="0"/>
      <dgm:spPr/>
    </dgm:pt>
    <dgm:pt modelId="{EB9F5C73-6F33-A246-8EAE-0AE98362E6EC}" type="pres">
      <dgm:prSet presAssocID="{DC19067E-45FA-2045-ABF3-2652AD52BF4D}" presName="hierChild5" presStyleCnt="0"/>
      <dgm:spPr/>
    </dgm:pt>
    <dgm:pt modelId="{B376D152-A634-7148-B2E5-80F6B2A0A136}" type="pres">
      <dgm:prSet presAssocID="{F749B10B-02B5-B14A-8220-F861BDB43DBA}" presName="Name64" presStyleLbl="parChTrans1D3" presStyleIdx="5" presStyleCnt="10"/>
      <dgm:spPr/>
    </dgm:pt>
    <dgm:pt modelId="{DB58961F-C7B1-FB49-9E2C-98F2CFE66E33}" type="pres">
      <dgm:prSet presAssocID="{BF63E8EB-96AC-2B44-8B4B-4C69147A5368}" presName="hierRoot2" presStyleCnt="0">
        <dgm:presLayoutVars>
          <dgm:hierBranch val="init"/>
        </dgm:presLayoutVars>
      </dgm:prSet>
      <dgm:spPr/>
    </dgm:pt>
    <dgm:pt modelId="{7E1E2A0D-83C3-6241-AD5E-BFE483C9944A}" type="pres">
      <dgm:prSet presAssocID="{BF63E8EB-96AC-2B44-8B4B-4C69147A5368}" presName="rootComposite" presStyleCnt="0"/>
      <dgm:spPr/>
    </dgm:pt>
    <dgm:pt modelId="{09F61908-1AFD-7746-B5BE-2514D8B05A9E}" type="pres">
      <dgm:prSet presAssocID="{BF63E8EB-96AC-2B44-8B4B-4C69147A5368}" presName="rootText" presStyleLbl="node3" presStyleIdx="5" presStyleCnt="10">
        <dgm:presLayoutVars>
          <dgm:chPref val="3"/>
        </dgm:presLayoutVars>
      </dgm:prSet>
      <dgm:spPr/>
    </dgm:pt>
    <dgm:pt modelId="{34D52CFE-C880-D740-82AF-EE9E9BDB739B}" type="pres">
      <dgm:prSet presAssocID="{BF63E8EB-96AC-2B44-8B4B-4C69147A5368}" presName="rootConnector" presStyleLbl="node3" presStyleIdx="5" presStyleCnt="10"/>
      <dgm:spPr/>
    </dgm:pt>
    <dgm:pt modelId="{2A66ADBE-4E98-3943-B44C-CD3E6963D364}" type="pres">
      <dgm:prSet presAssocID="{BF63E8EB-96AC-2B44-8B4B-4C69147A5368}" presName="hierChild4" presStyleCnt="0"/>
      <dgm:spPr/>
    </dgm:pt>
    <dgm:pt modelId="{D4CDF930-0442-564B-9BA4-7ABE1E43DB35}" type="pres">
      <dgm:prSet presAssocID="{BF63E8EB-96AC-2B44-8B4B-4C69147A5368}" presName="hierChild5" presStyleCnt="0"/>
      <dgm:spPr/>
    </dgm:pt>
    <dgm:pt modelId="{3D851445-A6C9-3E49-A8E5-FC3AA6632B9F}" type="pres">
      <dgm:prSet presAssocID="{6A796A89-4FA9-524C-A53C-1621EE90EFAA}" presName="hierChild5" presStyleCnt="0"/>
      <dgm:spPr/>
    </dgm:pt>
    <dgm:pt modelId="{3CD3C8C0-5A46-0B4F-8D81-92EF17AB44BC}" type="pres">
      <dgm:prSet presAssocID="{651DBA90-36A7-FA40-ACD9-B50902473514}" presName="Name64" presStyleLbl="parChTrans1D2" presStyleIdx="1" presStyleCnt="2"/>
      <dgm:spPr/>
    </dgm:pt>
    <dgm:pt modelId="{19C0AA02-3E07-0649-B844-A9C38AF7C9B2}" type="pres">
      <dgm:prSet presAssocID="{FDC43D04-2895-C541-AD9B-59B01C6B9D7B}" presName="hierRoot2" presStyleCnt="0">
        <dgm:presLayoutVars>
          <dgm:hierBranch val="init"/>
        </dgm:presLayoutVars>
      </dgm:prSet>
      <dgm:spPr/>
    </dgm:pt>
    <dgm:pt modelId="{95A63642-5695-4E42-A262-4ABBF9E70DF2}" type="pres">
      <dgm:prSet presAssocID="{FDC43D04-2895-C541-AD9B-59B01C6B9D7B}" presName="rootComposite" presStyleCnt="0"/>
      <dgm:spPr/>
    </dgm:pt>
    <dgm:pt modelId="{C5C02D65-3388-7F46-B343-CDBB26FDB6C5}" type="pres">
      <dgm:prSet presAssocID="{FDC43D04-2895-C541-AD9B-59B01C6B9D7B}" presName="rootText" presStyleLbl="node2" presStyleIdx="1" presStyleCnt="2">
        <dgm:presLayoutVars>
          <dgm:chPref val="3"/>
        </dgm:presLayoutVars>
      </dgm:prSet>
      <dgm:spPr/>
    </dgm:pt>
    <dgm:pt modelId="{188725C9-5EBF-8742-BE30-5DEA0FBDF7A8}" type="pres">
      <dgm:prSet presAssocID="{FDC43D04-2895-C541-AD9B-59B01C6B9D7B}" presName="rootConnector" presStyleLbl="node2" presStyleIdx="1" presStyleCnt="2"/>
      <dgm:spPr/>
    </dgm:pt>
    <dgm:pt modelId="{7A5E5BFA-49DB-EB48-A621-5ABE634B2AF2}" type="pres">
      <dgm:prSet presAssocID="{FDC43D04-2895-C541-AD9B-59B01C6B9D7B}" presName="hierChild4" presStyleCnt="0"/>
      <dgm:spPr/>
    </dgm:pt>
    <dgm:pt modelId="{1F35F498-AB40-CE47-AA70-2E61F0857CF9}" type="pres">
      <dgm:prSet presAssocID="{5C60EC19-D12F-C246-B02C-AD2E312D9C8C}" presName="Name64" presStyleLbl="parChTrans1D3" presStyleIdx="6" presStyleCnt="10"/>
      <dgm:spPr/>
    </dgm:pt>
    <dgm:pt modelId="{45971796-B9EE-2442-84DD-7C9A92254190}" type="pres">
      <dgm:prSet presAssocID="{0A7B2A9D-DC98-DF40-838D-EB8AC1BE2EFE}" presName="hierRoot2" presStyleCnt="0">
        <dgm:presLayoutVars>
          <dgm:hierBranch val="init"/>
        </dgm:presLayoutVars>
      </dgm:prSet>
      <dgm:spPr/>
    </dgm:pt>
    <dgm:pt modelId="{5A8ABB56-86A6-E14B-B1A4-2ED630F45FDE}" type="pres">
      <dgm:prSet presAssocID="{0A7B2A9D-DC98-DF40-838D-EB8AC1BE2EFE}" presName="rootComposite" presStyleCnt="0"/>
      <dgm:spPr/>
    </dgm:pt>
    <dgm:pt modelId="{14AEE76E-6DB0-4747-8F96-BE286AFBA041}" type="pres">
      <dgm:prSet presAssocID="{0A7B2A9D-DC98-DF40-838D-EB8AC1BE2EFE}" presName="rootText" presStyleLbl="node3" presStyleIdx="6" presStyleCnt="10">
        <dgm:presLayoutVars>
          <dgm:chPref val="3"/>
        </dgm:presLayoutVars>
      </dgm:prSet>
      <dgm:spPr/>
    </dgm:pt>
    <dgm:pt modelId="{49EE9DB6-3B7A-C148-A59C-5806F877B6EE}" type="pres">
      <dgm:prSet presAssocID="{0A7B2A9D-DC98-DF40-838D-EB8AC1BE2EFE}" presName="rootConnector" presStyleLbl="node3" presStyleIdx="6" presStyleCnt="10"/>
      <dgm:spPr/>
    </dgm:pt>
    <dgm:pt modelId="{508AA66C-0D09-8E46-8F88-A7261BAAECA2}" type="pres">
      <dgm:prSet presAssocID="{0A7B2A9D-DC98-DF40-838D-EB8AC1BE2EFE}" presName="hierChild4" presStyleCnt="0"/>
      <dgm:spPr/>
    </dgm:pt>
    <dgm:pt modelId="{71E8BB56-463A-8447-A373-F7D4DA3877DF}" type="pres">
      <dgm:prSet presAssocID="{E0B49C34-AE47-C74F-B2F0-49B75893A087}" presName="Name64" presStyleLbl="parChTrans1D4" presStyleIdx="5" presStyleCnt="8"/>
      <dgm:spPr/>
    </dgm:pt>
    <dgm:pt modelId="{E2B00F8D-DF16-5546-8278-557DEBC8A35B}" type="pres">
      <dgm:prSet presAssocID="{659BE843-B3BB-7D40-88EE-215D1DAD3421}" presName="hierRoot2" presStyleCnt="0">
        <dgm:presLayoutVars>
          <dgm:hierBranch val="init"/>
        </dgm:presLayoutVars>
      </dgm:prSet>
      <dgm:spPr/>
    </dgm:pt>
    <dgm:pt modelId="{D0EBA7BC-606B-394A-8AC4-075715095FE1}" type="pres">
      <dgm:prSet presAssocID="{659BE843-B3BB-7D40-88EE-215D1DAD3421}" presName="rootComposite" presStyleCnt="0"/>
      <dgm:spPr/>
    </dgm:pt>
    <dgm:pt modelId="{E7972BA6-C4F5-F744-89A7-4FBF61F389D3}" type="pres">
      <dgm:prSet presAssocID="{659BE843-B3BB-7D40-88EE-215D1DAD3421}" presName="rootText" presStyleLbl="node4" presStyleIdx="5" presStyleCnt="8">
        <dgm:presLayoutVars>
          <dgm:chPref val="3"/>
        </dgm:presLayoutVars>
      </dgm:prSet>
      <dgm:spPr/>
    </dgm:pt>
    <dgm:pt modelId="{EBBDA56C-780F-D740-A97C-9D4B69B7DD30}" type="pres">
      <dgm:prSet presAssocID="{659BE843-B3BB-7D40-88EE-215D1DAD3421}" presName="rootConnector" presStyleLbl="node4" presStyleIdx="5" presStyleCnt="8"/>
      <dgm:spPr/>
    </dgm:pt>
    <dgm:pt modelId="{ED0D2658-ECCB-0141-9CE5-FE96B57F5138}" type="pres">
      <dgm:prSet presAssocID="{659BE843-B3BB-7D40-88EE-215D1DAD3421}" presName="hierChild4" presStyleCnt="0"/>
      <dgm:spPr/>
    </dgm:pt>
    <dgm:pt modelId="{124E53D3-43B0-4D40-821F-C818609544DA}" type="pres">
      <dgm:prSet presAssocID="{659BE843-B3BB-7D40-88EE-215D1DAD3421}" presName="hierChild5" presStyleCnt="0"/>
      <dgm:spPr/>
    </dgm:pt>
    <dgm:pt modelId="{C9F57E89-0D1C-CD41-B71D-08B54A7C9CD4}" type="pres">
      <dgm:prSet presAssocID="{0A7B2A9D-DC98-DF40-838D-EB8AC1BE2EFE}" presName="hierChild5" presStyleCnt="0"/>
      <dgm:spPr/>
    </dgm:pt>
    <dgm:pt modelId="{3CB10DF9-1166-DA48-8AEF-6E1F51637815}" type="pres">
      <dgm:prSet presAssocID="{FB12CB1E-CFA5-9B4E-B35B-59C3BCBAE848}" presName="Name64" presStyleLbl="parChTrans1D3" presStyleIdx="7" presStyleCnt="10"/>
      <dgm:spPr/>
    </dgm:pt>
    <dgm:pt modelId="{B000C095-C59F-864F-ABC2-F0DF7F5D122B}" type="pres">
      <dgm:prSet presAssocID="{16074D70-F91E-BD4C-8FFC-247C3F2ABA10}" presName="hierRoot2" presStyleCnt="0">
        <dgm:presLayoutVars>
          <dgm:hierBranch val="init"/>
        </dgm:presLayoutVars>
      </dgm:prSet>
      <dgm:spPr/>
    </dgm:pt>
    <dgm:pt modelId="{BB2D61AB-B7BB-6444-9CF8-033EDE84E07C}" type="pres">
      <dgm:prSet presAssocID="{16074D70-F91E-BD4C-8FFC-247C3F2ABA10}" presName="rootComposite" presStyleCnt="0"/>
      <dgm:spPr/>
    </dgm:pt>
    <dgm:pt modelId="{63BF1D75-2937-8D46-B3AD-3F085AFA46C4}" type="pres">
      <dgm:prSet presAssocID="{16074D70-F91E-BD4C-8FFC-247C3F2ABA10}" presName="rootText" presStyleLbl="node3" presStyleIdx="7" presStyleCnt="10">
        <dgm:presLayoutVars>
          <dgm:chPref val="3"/>
        </dgm:presLayoutVars>
      </dgm:prSet>
      <dgm:spPr/>
    </dgm:pt>
    <dgm:pt modelId="{C7A7EEB6-8BC3-4B41-9EF7-8BE58062C261}" type="pres">
      <dgm:prSet presAssocID="{16074D70-F91E-BD4C-8FFC-247C3F2ABA10}" presName="rootConnector" presStyleLbl="node3" presStyleIdx="7" presStyleCnt="10"/>
      <dgm:spPr/>
    </dgm:pt>
    <dgm:pt modelId="{C05F82E0-662D-0849-8F7C-E06F05CABB2C}" type="pres">
      <dgm:prSet presAssocID="{16074D70-F91E-BD4C-8FFC-247C3F2ABA10}" presName="hierChild4" presStyleCnt="0"/>
      <dgm:spPr/>
    </dgm:pt>
    <dgm:pt modelId="{D355A8F2-8505-064B-AC06-BFD177536D60}" type="pres">
      <dgm:prSet presAssocID="{CE910FDF-BCB8-604A-9D4B-D641F3588BDD}" presName="Name64" presStyleLbl="parChTrans1D4" presStyleIdx="6" presStyleCnt="8"/>
      <dgm:spPr/>
    </dgm:pt>
    <dgm:pt modelId="{26C14FC0-6FF0-6444-B9BA-ECC67E3889BE}" type="pres">
      <dgm:prSet presAssocID="{0F3F6CCA-B5B1-6F46-A01D-0B9DE371CED9}" presName="hierRoot2" presStyleCnt="0">
        <dgm:presLayoutVars>
          <dgm:hierBranch val="init"/>
        </dgm:presLayoutVars>
      </dgm:prSet>
      <dgm:spPr/>
    </dgm:pt>
    <dgm:pt modelId="{A835C1E2-0E86-9642-B727-A38F3934C51E}" type="pres">
      <dgm:prSet presAssocID="{0F3F6CCA-B5B1-6F46-A01D-0B9DE371CED9}" presName="rootComposite" presStyleCnt="0"/>
      <dgm:spPr/>
    </dgm:pt>
    <dgm:pt modelId="{EC29ED43-9563-844C-B3EB-0682BE520504}" type="pres">
      <dgm:prSet presAssocID="{0F3F6CCA-B5B1-6F46-A01D-0B9DE371CED9}" presName="rootText" presStyleLbl="node4" presStyleIdx="6" presStyleCnt="8">
        <dgm:presLayoutVars>
          <dgm:chPref val="3"/>
        </dgm:presLayoutVars>
      </dgm:prSet>
      <dgm:spPr/>
    </dgm:pt>
    <dgm:pt modelId="{A0CAE165-62C4-9940-A1D6-249DEB7BB4F4}" type="pres">
      <dgm:prSet presAssocID="{0F3F6CCA-B5B1-6F46-A01D-0B9DE371CED9}" presName="rootConnector" presStyleLbl="node4" presStyleIdx="6" presStyleCnt="8"/>
      <dgm:spPr/>
    </dgm:pt>
    <dgm:pt modelId="{482695D7-EEFB-3B48-AFEE-9E7459A3E28B}" type="pres">
      <dgm:prSet presAssocID="{0F3F6CCA-B5B1-6F46-A01D-0B9DE371CED9}" presName="hierChild4" presStyleCnt="0"/>
      <dgm:spPr/>
    </dgm:pt>
    <dgm:pt modelId="{11A78AE0-5B8F-5449-AE31-2554393126A6}" type="pres">
      <dgm:prSet presAssocID="{0F3F6CCA-B5B1-6F46-A01D-0B9DE371CED9}" presName="hierChild5" presStyleCnt="0"/>
      <dgm:spPr/>
    </dgm:pt>
    <dgm:pt modelId="{3EE850C1-858B-5B4C-B75D-44AF978F514C}" type="pres">
      <dgm:prSet presAssocID="{16074D70-F91E-BD4C-8FFC-247C3F2ABA10}" presName="hierChild5" presStyleCnt="0"/>
      <dgm:spPr/>
    </dgm:pt>
    <dgm:pt modelId="{E628BCBF-BA59-E44F-88EF-D43ED9C0B941}" type="pres">
      <dgm:prSet presAssocID="{C88842B5-E947-A145-8A0C-5FDF0794DC60}" presName="Name64" presStyleLbl="parChTrans1D3" presStyleIdx="8" presStyleCnt="10"/>
      <dgm:spPr/>
    </dgm:pt>
    <dgm:pt modelId="{6D03BDBD-0779-EE4D-85DA-E3F5CB5AE47C}" type="pres">
      <dgm:prSet presAssocID="{2AECB4E1-65CF-E347-BB30-06B66691A732}" presName="hierRoot2" presStyleCnt="0">
        <dgm:presLayoutVars>
          <dgm:hierBranch val="init"/>
        </dgm:presLayoutVars>
      </dgm:prSet>
      <dgm:spPr/>
    </dgm:pt>
    <dgm:pt modelId="{83E8D4EA-B839-7A4C-8A33-B191610D2724}" type="pres">
      <dgm:prSet presAssocID="{2AECB4E1-65CF-E347-BB30-06B66691A732}" presName="rootComposite" presStyleCnt="0"/>
      <dgm:spPr/>
    </dgm:pt>
    <dgm:pt modelId="{1258C65E-8AD8-3B49-A194-D803C4E8CAC7}" type="pres">
      <dgm:prSet presAssocID="{2AECB4E1-65CF-E347-BB30-06B66691A732}" presName="rootText" presStyleLbl="node3" presStyleIdx="8" presStyleCnt="10">
        <dgm:presLayoutVars>
          <dgm:chPref val="3"/>
        </dgm:presLayoutVars>
      </dgm:prSet>
      <dgm:spPr/>
    </dgm:pt>
    <dgm:pt modelId="{0308603E-07A0-C14C-8AEC-B944C1550D34}" type="pres">
      <dgm:prSet presAssocID="{2AECB4E1-65CF-E347-BB30-06B66691A732}" presName="rootConnector" presStyleLbl="node3" presStyleIdx="8" presStyleCnt="10"/>
      <dgm:spPr/>
    </dgm:pt>
    <dgm:pt modelId="{82F5A874-1220-7744-B674-BD25ED38C71D}" type="pres">
      <dgm:prSet presAssocID="{2AECB4E1-65CF-E347-BB30-06B66691A732}" presName="hierChild4" presStyleCnt="0"/>
      <dgm:spPr/>
    </dgm:pt>
    <dgm:pt modelId="{4718747D-F704-D34F-9D6B-B56827090129}" type="pres">
      <dgm:prSet presAssocID="{7718C73A-9810-4144-8323-0F48490C66ED}" presName="Name64" presStyleLbl="parChTrans1D4" presStyleIdx="7" presStyleCnt="8"/>
      <dgm:spPr/>
    </dgm:pt>
    <dgm:pt modelId="{D90B0195-DF26-694B-AADF-4D237F896B92}" type="pres">
      <dgm:prSet presAssocID="{F0F7DBF0-9B65-4A4D-9825-EE79EB7ACAD3}" presName="hierRoot2" presStyleCnt="0">
        <dgm:presLayoutVars>
          <dgm:hierBranch val="init"/>
        </dgm:presLayoutVars>
      </dgm:prSet>
      <dgm:spPr/>
    </dgm:pt>
    <dgm:pt modelId="{460D7CB9-155A-2C49-8C6F-220F2E0C06CA}" type="pres">
      <dgm:prSet presAssocID="{F0F7DBF0-9B65-4A4D-9825-EE79EB7ACAD3}" presName="rootComposite" presStyleCnt="0"/>
      <dgm:spPr/>
    </dgm:pt>
    <dgm:pt modelId="{F0D66C08-85E9-9749-829F-72E83F73AC78}" type="pres">
      <dgm:prSet presAssocID="{F0F7DBF0-9B65-4A4D-9825-EE79EB7ACAD3}" presName="rootText" presStyleLbl="node4" presStyleIdx="7" presStyleCnt="8">
        <dgm:presLayoutVars>
          <dgm:chPref val="3"/>
        </dgm:presLayoutVars>
      </dgm:prSet>
      <dgm:spPr/>
    </dgm:pt>
    <dgm:pt modelId="{D7F3E2F3-C1EB-BA41-AF63-9BC92C99B6F6}" type="pres">
      <dgm:prSet presAssocID="{F0F7DBF0-9B65-4A4D-9825-EE79EB7ACAD3}" presName="rootConnector" presStyleLbl="node4" presStyleIdx="7" presStyleCnt="8"/>
      <dgm:spPr/>
    </dgm:pt>
    <dgm:pt modelId="{E8EE8FB7-AF28-F848-82CB-829A5B41F447}" type="pres">
      <dgm:prSet presAssocID="{F0F7DBF0-9B65-4A4D-9825-EE79EB7ACAD3}" presName="hierChild4" presStyleCnt="0"/>
      <dgm:spPr/>
    </dgm:pt>
    <dgm:pt modelId="{DEB577EE-275F-154C-B71E-20A7BE7C9274}" type="pres">
      <dgm:prSet presAssocID="{F0F7DBF0-9B65-4A4D-9825-EE79EB7ACAD3}" presName="hierChild5" presStyleCnt="0"/>
      <dgm:spPr/>
    </dgm:pt>
    <dgm:pt modelId="{AB36030F-BC80-024F-BB7E-D741A7993C0E}" type="pres">
      <dgm:prSet presAssocID="{2AECB4E1-65CF-E347-BB30-06B66691A732}" presName="hierChild5" presStyleCnt="0"/>
      <dgm:spPr/>
    </dgm:pt>
    <dgm:pt modelId="{6E55C59A-3696-474F-A9B9-9276C3CEF25E}" type="pres">
      <dgm:prSet presAssocID="{8FAD6C17-F7B1-D04E-AA1B-1AE217DD6E3F}" presName="Name64" presStyleLbl="parChTrans1D3" presStyleIdx="9" presStyleCnt="10"/>
      <dgm:spPr/>
    </dgm:pt>
    <dgm:pt modelId="{E5D67B75-1283-F941-A626-363541C23FD9}" type="pres">
      <dgm:prSet presAssocID="{DDF98E7E-65F4-D942-8048-4043793A15B5}" presName="hierRoot2" presStyleCnt="0">
        <dgm:presLayoutVars>
          <dgm:hierBranch val="init"/>
        </dgm:presLayoutVars>
      </dgm:prSet>
      <dgm:spPr/>
    </dgm:pt>
    <dgm:pt modelId="{F5910F77-4C21-E540-8112-F503DEE2D76A}" type="pres">
      <dgm:prSet presAssocID="{DDF98E7E-65F4-D942-8048-4043793A15B5}" presName="rootComposite" presStyleCnt="0"/>
      <dgm:spPr/>
    </dgm:pt>
    <dgm:pt modelId="{2F27689D-AB02-424A-84E7-17720BDAD02D}" type="pres">
      <dgm:prSet presAssocID="{DDF98E7E-65F4-D942-8048-4043793A15B5}" presName="rootText" presStyleLbl="node3" presStyleIdx="9" presStyleCnt="10">
        <dgm:presLayoutVars>
          <dgm:chPref val="3"/>
        </dgm:presLayoutVars>
      </dgm:prSet>
      <dgm:spPr/>
    </dgm:pt>
    <dgm:pt modelId="{5AA3FCD0-996D-5D42-81AE-A5FB7AC8B1D9}" type="pres">
      <dgm:prSet presAssocID="{DDF98E7E-65F4-D942-8048-4043793A15B5}" presName="rootConnector" presStyleLbl="node3" presStyleIdx="9" presStyleCnt="10"/>
      <dgm:spPr/>
    </dgm:pt>
    <dgm:pt modelId="{7FE00D28-A166-BB41-8E08-1D64C19633E5}" type="pres">
      <dgm:prSet presAssocID="{DDF98E7E-65F4-D942-8048-4043793A15B5}" presName="hierChild4" presStyleCnt="0"/>
      <dgm:spPr/>
    </dgm:pt>
    <dgm:pt modelId="{B457F845-FD47-1749-8775-B3DD7C97B6F1}" type="pres">
      <dgm:prSet presAssocID="{DDF98E7E-65F4-D942-8048-4043793A15B5}" presName="hierChild5" presStyleCnt="0"/>
      <dgm:spPr/>
    </dgm:pt>
    <dgm:pt modelId="{E53D5D31-F25E-E94F-9EED-ABFDAE1AEED5}" type="pres">
      <dgm:prSet presAssocID="{FDC43D04-2895-C541-AD9B-59B01C6B9D7B}" presName="hierChild5" presStyleCnt="0"/>
      <dgm:spPr/>
    </dgm:pt>
    <dgm:pt modelId="{CD881923-8FE9-154E-8A67-26E81E5F5B48}" type="pres">
      <dgm:prSet presAssocID="{145529AC-498E-244B-84C7-35241AF5118F}" presName="hierChild3" presStyleCnt="0"/>
      <dgm:spPr/>
    </dgm:pt>
  </dgm:ptLst>
  <dgm:cxnLst>
    <dgm:cxn modelId="{57139700-E329-5D43-A3F9-8303407B803F}" srcId="{145529AC-498E-244B-84C7-35241AF5118F}" destId="{6A796A89-4FA9-524C-A53C-1621EE90EFAA}" srcOrd="0" destOrd="0" parTransId="{9661CC9C-BD4F-CE41-84B9-A8C3CD0520F9}" sibTransId="{794167D9-C983-1448-86F9-CF95FA9734C5}"/>
    <dgm:cxn modelId="{516A8907-9C21-EB43-82B3-D20A362B551B}" type="presOf" srcId="{0F3F6CCA-B5B1-6F46-A01D-0B9DE371CED9}" destId="{EC29ED43-9563-844C-B3EB-0682BE520504}" srcOrd="0" destOrd="0" presId="urn:microsoft.com/office/officeart/2009/3/layout/HorizontalOrganizationChart"/>
    <dgm:cxn modelId="{7506120A-BC40-5242-9A5D-66A0D91C7655}" type="presOf" srcId="{8FAD6C17-F7B1-D04E-AA1B-1AE217DD6E3F}" destId="{6E55C59A-3696-474F-A9B9-9276C3CEF25E}" srcOrd="0" destOrd="0" presId="urn:microsoft.com/office/officeart/2009/3/layout/HorizontalOrganizationChart"/>
    <dgm:cxn modelId="{F4A1970C-2123-0A4C-942A-CE83E50095E0}" type="presOf" srcId="{8FA294C3-7042-B44F-9AC8-091BE7459D4F}" destId="{EDD66022-BFD9-DA49-9CA6-B38EDCFB1731}" srcOrd="0" destOrd="0" presId="urn:microsoft.com/office/officeart/2009/3/layout/HorizontalOrganizationChart"/>
    <dgm:cxn modelId="{852C9F0E-44ED-A149-8967-F5F8B71E9F71}" type="presOf" srcId="{16074D70-F91E-BD4C-8FFC-247C3F2ABA10}" destId="{63BF1D75-2937-8D46-B3AD-3F085AFA46C4}" srcOrd="0" destOrd="0" presId="urn:microsoft.com/office/officeart/2009/3/layout/HorizontalOrganizationChart"/>
    <dgm:cxn modelId="{7C9B900F-A190-8743-847B-30BA3B790252}" type="presOf" srcId="{651DBA90-36A7-FA40-ACD9-B50902473514}" destId="{3CD3C8C0-5A46-0B4F-8D81-92EF17AB44BC}" srcOrd="0" destOrd="0" presId="urn:microsoft.com/office/officeart/2009/3/layout/HorizontalOrganizationChart"/>
    <dgm:cxn modelId="{E15C7410-B93B-1F4A-8FAF-BAF1281FF75E}" srcId="{FDC43D04-2895-C541-AD9B-59B01C6B9D7B}" destId="{2AECB4E1-65CF-E347-BB30-06B66691A732}" srcOrd="2" destOrd="0" parTransId="{C88842B5-E947-A145-8A0C-5FDF0794DC60}" sibTransId="{37D8784F-DCDD-2C48-B55B-86AF0A6B6A03}"/>
    <dgm:cxn modelId="{D30F5813-B93A-2F4A-AC2C-C8CE8E07EC57}" type="presOf" srcId="{6A796A89-4FA9-524C-A53C-1621EE90EFAA}" destId="{4093C0DC-5655-A241-8F72-4B804930921C}" srcOrd="1" destOrd="0" presId="urn:microsoft.com/office/officeart/2009/3/layout/HorizontalOrganizationChart"/>
    <dgm:cxn modelId="{78C8E813-2EAE-C542-8014-44B186EEDECB}" srcId="{6A796A89-4FA9-524C-A53C-1621EE90EFAA}" destId="{5FE7775C-F363-9442-AD87-F5A49772B948}" srcOrd="2" destOrd="0" parTransId="{CCE3CCDB-E4E0-B74F-A59C-93F9DA546C0C}" sibTransId="{B2259B89-6347-7C48-8445-65639E2FAF7D}"/>
    <dgm:cxn modelId="{83D38915-FB6B-3B4C-8980-1284A15874EA}" type="presOf" srcId="{3AF65EB9-1D57-354D-8814-93D5E264FA06}" destId="{01B70605-9B4D-CB43-ADA4-28BB700C1193}" srcOrd="0" destOrd="0" presId="urn:microsoft.com/office/officeart/2009/3/layout/HorizontalOrganizationChart"/>
    <dgm:cxn modelId="{AA518016-B205-5443-B4C2-AAF994A303F4}" type="presOf" srcId="{8DF70305-22DB-794A-A33E-AEF7DE1C60C9}" destId="{EFC82C76-0784-9247-9938-2D06959BCF32}" srcOrd="0" destOrd="0" presId="urn:microsoft.com/office/officeart/2009/3/layout/HorizontalOrganizationChart"/>
    <dgm:cxn modelId="{A5B14E1B-FFC6-EF4C-A373-C9C838106684}" type="presOf" srcId="{6A796A89-4FA9-524C-A53C-1621EE90EFAA}" destId="{2294B45E-CF93-B24D-8A01-034DF9B6B9B9}" srcOrd="0" destOrd="0" presId="urn:microsoft.com/office/officeart/2009/3/layout/HorizontalOrganizationChart"/>
    <dgm:cxn modelId="{4476CD1E-E869-4646-98C8-6266F893CE3B}" type="presOf" srcId="{5FE7775C-F363-9442-AD87-F5A49772B948}" destId="{17D3B298-3C20-264A-A797-96138B7502BA}" srcOrd="1" destOrd="0" presId="urn:microsoft.com/office/officeart/2009/3/layout/HorizontalOrganizationChart"/>
    <dgm:cxn modelId="{B223071F-F285-D84E-810D-5038FD0E1534}" type="presOf" srcId="{BB81D7B1-1E77-6740-B5BB-B2782939E87A}" destId="{2241A62B-97DE-954C-9F32-52B4A18A90D6}" srcOrd="0" destOrd="0" presId="urn:microsoft.com/office/officeart/2009/3/layout/HorizontalOrganizationChart"/>
    <dgm:cxn modelId="{76D1F022-D74A-1D44-8BBF-8EBA2D9279E8}" type="presOf" srcId="{3A0A74AC-1DB9-AB4D-9FEE-EBDB1F45CDA7}" destId="{1433968A-F8AE-864C-9294-70C38354987D}" srcOrd="0" destOrd="0" presId="urn:microsoft.com/office/officeart/2009/3/layout/HorizontalOrganizationChart"/>
    <dgm:cxn modelId="{BE2B0928-D8B7-A74A-A9B7-E587C814376F}" type="presOf" srcId="{2AECB4E1-65CF-E347-BB30-06B66691A732}" destId="{0308603E-07A0-C14C-8AEC-B944C1550D34}" srcOrd="1" destOrd="0" presId="urn:microsoft.com/office/officeart/2009/3/layout/HorizontalOrganizationChart"/>
    <dgm:cxn modelId="{2C64A62A-389C-7C4C-98FC-E50DEB48BE52}" type="presOf" srcId="{18DB815A-EA1D-2843-B65D-04003BCC2721}" destId="{D420BC7C-5D7E-8E41-9C88-0B4EADA8F1DC}" srcOrd="0" destOrd="0" presId="urn:microsoft.com/office/officeart/2009/3/layout/HorizontalOrganizationChart"/>
    <dgm:cxn modelId="{2F17882B-340C-BB43-9156-72E0D5ACC13E}" type="presOf" srcId="{8BAF6436-CAE9-2C40-94D8-43F34F4DCDDD}" destId="{2A7C29C8-DDB3-9740-8FF8-2832E52E19E2}" srcOrd="0" destOrd="0" presId="urn:microsoft.com/office/officeart/2009/3/layout/HorizontalOrganizationChart"/>
    <dgm:cxn modelId="{50E5FF30-5993-EE4F-AB63-8ABC485527D8}" type="presOf" srcId="{91874B6C-0DDC-9A49-94F6-6EB05600A3F9}" destId="{9CBB38B9-06D5-1940-85AD-4D6D0674F428}" srcOrd="0" destOrd="0" presId="urn:microsoft.com/office/officeart/2009/3/layout/HorizontalOrganizationChart"/>
    <dgm:cxn modelId="{B2A9E531-E315-8F45-BC89-17BCDF3D3F33}" type="presOf" srcId="{79174003-C363-6F4F-AE79-75B8909D25BB}" destId="{BAE8E5C1-5030-DC49-8419-AD2E95276EF1}" srcOrd="1" destOrd="0" presId="urn:microsoft.com/office/officeart/2009/3/layout/HorizontalOrganizationChart"/>
    <dgm:cxn modelId="{46A73E32-04C0-6943-94A2-BBB1F5351291}" type="presOf" srcId="{DDF98E7E-65F4-D942-8048-4043793A15B5}" destId="{5AA3FCD0-996D-5D42-81AE-A5FB7AC8B1D9}" srcOrd="1" destOrd="0" presId="urn:microsoft.com/office/officeart/2009/3/layout/HorizontalOrganizationChart"/>
    <dgm:cxn modelId="{43C66033-46AF-0C45-ADE4-3C47CC11DDD5}" type="presOf" srcId="{0A7B2A9D-DC98-DF40-838D-EB8AC1BE2EFE}" destId="{49EE9DB6-3B7A-C148-A59C-5806F877B6EE}" srcOrd="1" destOrd="0" presId="urn:microsoft.com/office/officeart/2009/3/layout/HorizontalOrganizationChart"/>
    <dgm:cxn modelId="{C833D733-0F69-A24F-A43C-C62951BB4D3E}" type="presOf" srcId="{8DF70305-22DB-794A-A33E-AEF7DE1C60C9}" destId="{242330A3-405C-8C46-89D3-692B3DAB3094}" srcOrd="1" destOrd="0" presId="urn:microsoft.com/office/officeart/2009/3/layout/HorizontalOrganizationChart"/>
    <dgm:cxn modelId="{1E253838-EB70-EC4B-A4C7-E0CE605EE8BB}" type="presOf" srcId="{145529AC-498E-244B-84C7-35241AF5118F}" destId="{91BF6206-17D5-E046-8AC2-33F34ACDE214}" srcOrd="1" destOrd="0" presId="urn:microsoft.com/office/officeart/2009/3/layout/HorizontalOrganizationChart"/>
    <dgm:cxn modelId="{5B3A8739-1F88-B842-8FA2-5C4AF4F59A9C}" type="presOf" srcId="{145529AC-498E-244B-84C7-35241AF5118F}" destId="{B5198FB9-3B7F-AB47-8167-309DBBFDBC79}" srcOrd="0" destOrd="0" presId="urn:microsoft.com/office/officeart/2009/3/layout/HorizontalOrganizationChart"/>
    <dgm:cxn modelId="{27FFF239-070D-E44B-B9BA-BEEADFD43FF0}" type="presOf" srcId="{06AA5206-0DD8-D748-AEF9-7F06364D17EA}" destId="{9182F856-B8B2-FB47-AF3F-00F8F835AAD6}" srcOrd="1" destOrd="0" presId="urn:microsoft.com/office/officeart/2009/3/layout/HorizontalOrganizationChart"/>
    <dgm:cxn modelId="{454D593E-F159-2B46-BDD1-47871A8DC7B2}" type="presOf" srcId="{4C3602B6-E3AF-E24C-B66B-EC7E16E91C26}" destId="{6498704B-DFF3-534C-A807-00E50BCE22CB}" srcOrd="1" destOrd="0" presId="urn:microsoft.com/office/officeart/2009/3/layout/HorizontalOrganizationChart"/>
    <dgm:cxn modelId="{39308C3E-33D2-8A4C-8100-F225AA8E6E7B}" type="presOf" srcId="{F749B10B-02B5-B14A-8220-F861BDB43DBA}" destId="{B376D152-A634-7148-B2E5-80F6B2A0A136}" srcOrd="0" destOrd="0" presId="urn:microsoft.com/office/officeart/2009/3/layout/HorizontalOrganizationChart"/>
    <dgm:cxn modelId="{18894142-3B3B-7846-AB87-3FB6B459DDBA}" srcId="{16074D70-F91E-BD4C-8FFC-247C3F2ABA10}" destId="{0F3F6CCA-B5B1-6F46-A01D-0B9DE371CED9}" srcOrd="0" destOrd="0" parTransId="{CE910FDF-BCB8-604A-9D4B-D641F3588BDD}" sibTransId="{2E2E32FF-ED63-E645-BC59-57A56FB08D3B}"/>
    <dgm:cxn modelId="{3F005543-8084-7F48-919F-6A909D8C7A10}" type="presOf" srcId="{BB81D7B1-1E77-6740-B5BB-B2782939E87A}" destId="{F76E1E1C-6BC8-D642-8D8F-BD8A50A406E9}" srcOrd="1" destOrd="0" presId="urn:microsoft.com/office/officeart/2009/3/layout/HorizontalOrganizationChart"/>
    <dgm:cxn modelId="{EB03F843-71EC-2144-AD4D-967F9E7F6392}" srcId="{6A796A89-4FA9-524C-A53C-1621EE90EFAA}" destId="{DC19067E-45FA-2045-ABF3-2652AD52BF4D}" srcOrd="4" destOrd="0" parTransId="{21C76E23-A37A-1B47-8DED-A45E24867891}" sibTransId="{FB4DDB75-2644-7046-ACB9-F5E0A6F5EC2D}"/>
    <dgm:cxn modelId="{DBA3D644-EA97-DB4F-9DE6-24E56EC74473}" type="presOf" srcId="{F0F7DBF0-9B65-4A4D-9825-EE79EB7ACAD3}" destId="{D7F3E2F3-C1EB-BA41-AF63-9BC92C99B6F6}" srcOrd="1" destOrd="0" presId="urn:microsoft.com/office/officeart/2009/3/layout/HorizontalOrganizationChart"/>
    <dgm:cxn modelId="{4F3AE74B-7150-104A-8ABB-257C17B6DF80}" srcId="{06AA5206-0DD8-D748-AEF9-7F06364D17EA}" destId="{BB81D7B1-1E77-6740-B5BB-B2782939E87A}" srcOrd="0" destOrd="0" parTransId="{91874B6C-0DDC-9A49-94F6-6EB05600A3F9}" sibTransId="{37C8757C-B162-7547-B1F0-F2C711572976}"/>
    <dgm:cxn modelId="{AC3B4D4D-982C-B648-98F4-3F1B4545919C}" type="presOf" srcId="{2F5F982C-E969-BA44-88EA-3A7F4F80FAB9}" destId="{3DA62875-8434-3C49-ABCA-61AFB1764DEA}" srcOrd="0" destOrd="0" presId="urn:microsoft.com/office/officeart/2009/3/layout/HorizontalOrganizationChart"/>
    <dgm:cxn modelId="{7E289D52-DA5C-4C43-BBEC-473C3E2C9CC6}" srcId="{E0CE195D-075D-0146-9957-CE26C95FB54E}" destId="{4C3602B6-E3AF-E24C-B66B-EC7E16E91C26}" srcOrd="0" destOrd="0" parTransId="{8EBC6219-E840-884D-B487-CBEA4B4F21D9}" sibTransId="{4F554E75-DFA7-5C4D-A2FD-F44CC323E66A}"/>
    <dgm:cxn modelId="{84C9FD5A-C88B-0F42-A17C-7D4B18E5591D}" srcId="{FDC43D04-2895-C541-AD9B-59B01C6B9D7B}" destId="{DDF98E7E-65F4-D942-8048-4043793A15B5}" srcOrd="3" destOrd="0" parTransId="{8FAD6C17-F7B1-D04E-AA1B-1AE217DD6E3F}" sibTransId="{92165790-B5D9-AC45-B95D-1DF1F7678B45}"/>
    <dgm:cxn modelId="{7358F35C-A104-AA41-84EA-F8AA9DE48D4E}" type="presOf" srcId="{5087BBE0-42FB-E94E-B09E-EB148C2F48FF}" destId="{65F7D038-005B-E446-B78D-8D8361090371}" srcOrd="0" destOrd="0" presId="urn:microsoft.com/office/officeart/2009/3/layout/HorizontalOrganizationChart"/>
    <dgm:cxn modelId="{7981EE5F-4F98-9F4F-8509-5DCE71F686A7}" type="presOf" srcId="{9661CC9C-BD4F-CE41-84B9-A8C3CD0520F9}" destId="{99C2376D-5172-514E-93E5-06E91C93EDE4}" srcOrd="0" destOrd="0" presId="urn:microsoft.com/office/officeart/2009/3/layout/HorizontalOrganizationChart"/>
    <dgm:cxn modelId="{87001D62-D0B1-3E46-A2CE-23E24247F68F}" type="presOf" srcId="{BF63E8EB-96AC-2B44-8B4B-4C69147A5368}" destId="{34D52CFE-C880-D740-82AF-EE9E9BDB739B}" srcOrd="1" destOrd="0" presId="urn:microsoft.com/office/officeart/2009/3/layout/HorizontalOrganizationChart"/>
    <dgm:cxn modelId="{F868CA62-9C50-7047-BA53-17FE07EA1C2F}" type="presOf" srcId="{E0CE195D-075D-0146-9957-CE26C95FB54E}" destId="{C0CF4FE4-CF0F-B941-BB51-20BB75AC5320}" srcOrd="0" destOrd="0" presId="urn:microsoft.com/office/officeart/2009/3/layout/HorizontalOrganizationChart"/>
    <dgm:cxn modelId="{094D3967-95A1-9944-B93C-810F9D56C4E1}" type="presOf" srcId="{659BE843-B3BB-7D40-88EE-215D1DAD3421}" destId="{E7972BA6-C4F5-F744-89A7-4FBF61F389D3}" srcOrd="0" destOrd="0" presId="urn:microsoft.com/office/officeart/2009/3/layout/HorizontalOrganizationChart"/>
    <dgm:cxn modelId="{FE0E7F67-2DC8-2947-BB6C-36A0ADF76DD8}" type="presOf" srcId="{FDC43D04-2895-C541-AD9B-59B01C6B9D7B}" destId="{C5C02D65-3388-7F46-B343-CDBB26FDB6C5}" srcOrd="0" destOrd="0" presId="urn:microsoft.com/office/officeart/2009/3/layout/HorizontalOrganizationChart"/>
    <dgm:cxn modelId="{B9AE6671-871C-204D-BA33-285FF6551DFC}" type="presOf" srcId="{C88842B5-E947-A145-8A0C-5FDF0794DC60}" destId="{E628BCBF-BA59-E44F-88EF-D43ED9C0B941}" srcOrd="0" destOrd="0" presId="urn:microsoft.com/office/officeart/2009/3/layout/HorizontalOrganizationChart"/>
    <dgm:cxn modelId="{89DB0473-4912-7A43-8EA2-0058820CA546}" type="presOf" srcId="{21C76E23-A37A-1B47-8DED-A45E24867891}" destId="{1DB70BB5-2087-E841-A931-ADFB17DB8768}" srcOrd="0" destOrd="0" presId="urn:microsoft.com/office/officeart/2009/3/layout/HorizontalOrganizationChart"/>
    <dgm:cxn modelId="{1B115673-805C-7349-8CBF-8607967EFF32}" type="presOf" srcId="{F0F7DBF0-9B65-4A4D-9825-EE79EB7ACAD3}" destId="{F0D66C08-85E9-9749-829F-72E83F73AC78}" srcOrd="0" destOrd="0" presId="urn:microsoft.com/office/officeart/2009/3/layout/HorizontalOrganizationChart"/>
    <dgm:cxn modelId="{8DA65F73-1CEA-1142-9306-11046FDF6698}" type="presOf" srcId="{CCE3CCDB-E4E0-B74F-A59C-93F9DA546C0C}" destId="{C4763B2F-DED6-BF47-9A77-582B6745CC52}" srcOrd="0" destOrd="0" presId="urn:microsoft.com/office/officeart/2009/3/layout/HorizontalOrganizationChart"/>
    <dgm:cxn modelId="{3A9D8974-B8A4-8948-95D2-CC7D14B0B40C}" srcId="{6A796A89-4FA9-524C-A53C-1621EE90EFAA}" destId="{BF63E8EB-96AC-2B44-8B4B-4C69147A5368}" srcOrd="5" destOrd="0" parTransId="{F749B10B-02B5-B14A-8220-F861BDB43DBA}" sibTransId="{8CDEA625-5BD0-474A-9F30-CDAB2EDD7154}"/>
    <dgm:cxn modelId="{83F5817A-6A5D-7D40-9ADE-49C01ABDC00E}" srcId="{6A796A89-4FA9-524C-A53C-1621EE90EFAA}" destId="{06AA5206-0DD8-D748-AEF9-7F06364D17EA}" srcOrd="0" destOrd="0" parTransId="{8BAF6436-CAE9-2C40-94D8-43F34F4DCDDD}" sibTransId="{2A76E1C4-38C1-5D41-A109-B5D386070309}"/>
    <dgm:cxn modelId="{6D81FB80-DA0E-EC48-A27A-233403A3493C}" type="presOf" srcId="{9A0BCEE3-9F45-E845-8CA7-F120393A717E}" destId="{9D7C0E5D-AD00-794E-A36E-D9CC25906DCC}" srcOrd="0" destOrd="0" presId="urn:microsoft.com/office/officeart/2009/3/layout/HorizontalOrganizationChart"/>
    <dgm:cxn modelId="{5D1EFC84-0815-1D48-AA19-0115261A58D7}" type="presOf" srcId="{18DB815A-EA1D-2843-B65D-04003BCC2721}" destId="{2559CF22-5551-1248-A9EB-F6B7B3B10312}" srcOrd="1" destOrd="0" presId="urn:microsoft.com/office/officeart/2009/3/layout/HorizontalOrganizationChart"/>
    <dgm:cxn modelId="{5787A68D-CFC3-EE49-9800-90E4A35E4C95}" type="presOf" srcId="{06AA5206-0DD8-D748-AEF9-7F06364D17EA}" destId="{35DB5818-9613-8744-AF5D-0CA02F682CFE}" srcOrd="0" destOrd="0" presId="urn:microsoft.com/office/officeart/2009/3/layout/HorizontalOrganizationChart"/>
    <dgm:cxn modelId="{27F7DB9B-7673-D94F-BC55-C7383E228492}" type="presOf" srcId="{659BE843-B3BB-7D40-88EE-215D1DAD3421}" destId="{EBBDA56C-780F-D740-A97C-9D4B69B7DD30}" srcOrd="1" destOrd="0" presId="urn:microsoft.com/office/officeart/2009/3/layout/HorizontalOrganizationChart"/>
    <dgm:cxn modelId="{A28FEE9F-C7EB-1441-AE24-4CEDFA04DA99}" type="presOf" srcId="{0F3F6CCA-B5B1-6F46-A01D-0B9DE371CED9}" destId="{A0CAE165-62C4-9940-A1D6-249DEB7BB4F4}" srcOrd="1" destOrd="0" presId="urn:microsoft.com/office/officeart/2009/3/layout/HorizontalOrganizationChart"/>
    <dgm:cxn modelId="{476532A1-E9AB-264A-89BD-C739D6A1587B}" type="presOf" srcId="{4C3602B6-E3AF-E24C-B66B-EC7E16E91C26}" destId="{5B85DDB5-89D5-084D-BE47-8B5333141404}" srcOrd="0" destOrd="0" presId="urn:microsoft.com/office/officeart/2009/3/layout/HorizontalOrganizationChart"/>
    <dgm:cxn modelId="{D22DA8A2-5B27-5845-8FA6-8B93C9DCBB34}" type="presOf" srcId="{5FE7775C-F363-9442-AD87-F5A49772B948}" destId="{4E30FCBB-E5EC-0D4C-BED8-A8597112B988}" srcOrd="0" destOrd="0" presId="urn:microsoft.com/office/officeart/2009/3/layout/HorizontalOrganizationChart"/>
    <dgm:cxn modelId="{DCDEBAA4-319D-C149-8ED9-843A3854619F}" srcId="{0A7B2A9D-DC98-DF40-838D-EB8AC1BE2EFE}" destId="{659BE843-B3BB-7D40-88EE-215D1DAD3421}" srcOrd="0" destOrd="0" parTransId="{E0B49C34-AE47-C74F-B2F0-49B75893A087}" sibTransId="{3063A85B-58F8-004B-8A19-269A0E2BD172}"/>
    <dgm:cxn modelId="{11C6F0A4-733B-304D-A151-2F2CEFF937C7}" type="presOf" srcId="{5C60EC19-D12F-C246-B02C-AD2E312D9C8C}" destId="{1F35F498-AB40-CE47-AA70-2E61F0857CF9}" srcOrd="0" destOrd="0" presId="urn:microsoft.com/office/officeart/2009/3/layout/HorizontalOrganizationChart"/>
    <dgm:cxn modelId="{44B5F4B0-C9CD-C740-B01C-28E9ACDE482D}" type="presOf" srcId="{BF63E8EB-96AC-2B44-8B4B-4C69147A5368}" destId="{09F61908-1AFD-7746-B5BE-2514D8B05A9E}" srcOrd="0" destOrd="0" presId="urn:microsoft.com/office/officeart/2009/3/layout/HorizontalOrganizationChart"/>
    <dgm:cxn modelId="{BED1FDB1-821B-1A4B-AE8A-1BA976FA7108}" type="presOf" srcId="{7718C73A-9810-4144-8323-0F48490C66ED}" destId="{4718747D-F704-D34F-9D6B-B56827090129}" srcOrd="0" destOrd="0" presId="urn:microsoft.com/office/officeart/2009/3/layout/HorizontalOrganizationChart"/>
    <dgm:cxn modelId="{9DD755B2-8909-B940-8F88-94066D070596}" srcId="{3A0A74AC-1DB9-AB4D-9FEE-EBDB1F45CDA7}" destId="{145529AC-498E-244B-84C7-35241AF5118F}" srcOrd="0" destOrd="0" parTransId="{10A8E678-5C0D-8C44-A976-3FA2C81F1400}" sibTransId="{C8FBF2CA-8104-5A4E-9644-208827F8B016}"/>
    <dgm:cxn modelId="{867AFAB4-77F6-404B-BD9C-BF9A2BB478C8}" srcId="{6A796A89-4FA9-524C-A53C-1621EE90EFAA}" destId="{E0CE195D-075D-0146-9957-CE26C95FB54E}" srcOrd="1" destOrd="0" parTransId="{3AF65EB9-1D57-354D-8814-93D5E264FA06}" sibTransId="{C0727050-3C1D-774C-80BD-895EA595D91D}"/>
    <dgm:cxn modelId="{BEE834B8-38CF-4146-8F17-100E08512A54}" type="presOf" srcId="{FB12CB1E-CFA5-9B4E-B35B-59C3BCBAE848}" destId="{3CB10DF9-1166-DA48-8AEF-6E1F51637815}" srcOrd="0" destOrd="0" presId="urn:microsoft.com/office/officeart/2009/3/layout/HorizontalOrganizationChart"/>
    <dgm:cxn modelId="{314703BD-A504-0D42-9D26-4D21D40E24B1}" type="presOf" srcId="{2AECB4E1-65CF-E347-BB30-06B66691A732}" destId="{1258C65E-8AD8-3B49-A194-D803C4E8CAC7}" srcOrd="0" destOrd="0" presId="urn:microsoft.com/office/officeart/2009/3/layout/HorizontalOrganizationChart"/>
    <dgm:cxn modelId="{0939B8BE-BCBB-DC41-AB70-5466A3336F33}" srcId="{DC19067E-45FA-2045-ABF3-2652AD52BF4D}" destId="{18DB815A-EA1D-2843-B65D-04003BCC2721}" srcOrd="0" destOrd="0" parTransId="{2F5F982C-E969-BA44-88EA-3A7F4F80FAB9}" sibTransId="{0034356C-4017-CA46-9E3B-E0758EEDB0DB}"/>
    <dgm:cxn modelId="{7B2281BF-1DFF-F341-83FF-BFA10241B4CE}" srcId="{2AECB4E1-65CF-E347-BB30-06B66691A732}" destId="{F0F7DBF0-9B65-4A4D-9825-EE79EB7ACAD3}" srcOrd="0" destOrd="0" parTransId="{7718C73A-9810-4144-8323-0F48490C66ED}" sibTransId="{E1412AC7-527F-1044-80D1-EDDF2F346B97}"/>
    <dgm:cxn modelId="{CCBFF8C8-446D-1A4D-B1AB-2CA7DFFAEDAF}" type="presOf" srcId="{DC19067E-45FA-2045-ABF3-2652AD52BF4D}" destId="{E81CAEC2-EDEF-0640-BE3B-48196BA96BC1}" srcOrd="0" destOrd="0" presId="urn:microsoft.com/office/officeart/2009/3/layout/HorizontalOrganizationChart"/>
    <dgm:cxn modelId="{1F9B26CC-0234-624F-BB96-6FEB20C9756A}" srcId="{FDC43D04-2895-C541-AD9B-59B01C6B9D7B}" destId="{16074D70-F91E-BD4C-8FFC-247C3F2ABA10}" srcOrd="1" destOrd="0" parTransId="{FB12CB1E-CFA5-9B4E-B35B-59C3BCBAE848}" sibTransId="{DB2B1621-9139-EC48-B1DF-41AC05C3EBE8}"/>
    <dgm:cxn modelId="{ECE62DCE-01E6-5241-93C0-24DA8AB44C32}" type="presOf" srcId="{FDC43D04-2895-C541-AD9B-59B01C6B9D7B}" destId="{188725C9-5EBF-8742-BE30-5DEA0FBDF7A8}" srcOrd="1" destOrd="0" presId="urn:microsoft.com/office/officeart/2009/3/layout/HorizontalOrganizationChart"/>
    <dgm:cxn modelId="{A9423BCE-E874-C348-878F-0C3A99C71356}" type="presOf" srcId="{E0B49C34-AE47-C74F-B2F0-49B75893A087}" destId="{71E8BB56-463A-8447-A373-F7D4DA3877DF}" srcOrd="0" destOrd="0" presId="urn:microsoft.com/office/officeart/2009/3/layout/HorizontalOrganizationChart"/>
    <dgm:cxn modelId="{C41F51D2-BFF3-9042-B585-DA2C979896E1}" type="presOf" srcId="{CE910FDF-BCB8-604A-9D4B-D641F3588BDD}" destId="{D355A8F2-8505-064B-AC06-BFD177536D60}" srcOrd="0" destOrd="0" presId="urn:microsoft.com/office/officeart/2009/3/layout/HorizontalOrganizationChart"/>
    <dgm:cxn modelId="{5871BED9-4A34-C747-A4FA-082162A62699}" srcId="{5FE7775C-F363-9442-AD87-F5A49772B948}" destId="{11950EC8-B93A-3D4B-A1E9-9AF2C7F6DFA4}" srcOrd="0" destOrd="0" parTransId="{9A0BCEE3-9F45-E845-8CA7-F120393A717E}" sibTransId="{BB4A6A40-0EA3-7047-95F1-138335CA261A}"/>
    <dgm:cxn modelId="{A847AEDA-5449-B54F-9AAF-3CF5D0EB4102}" type="presOf" srcId="{79174003-C363-6F4F-AE79-75B8909D25BB}" destId="{86EF3239-C0F1-9549-8F83-3C3780A6406A}" srcOrd="0" destOrd="0" presId="urn:microsoft.com/office/officeart/2009/3/layout/HorizontalOrganizationChart"/>
    <dgm:cxn modelId="{AC562ADB-505D-9241-9CA4-493F98D92A75}" srcId="{6A796A89-4FA9-524C-A53C-1621EE90EFAA}" destId="{8DF70305-22DB-794A-A33E-AEF7DE1C60C9}" srcOrd="3" destOrd="0" parTransId="{8FA294C3-7042-B44F-9AC8-091BE7459D4F}" sibTransId="{84337C7C-CBC3-0F4E-949E-5B59034C6AD3}"/>
    <dgm:cxn modelId="{A5F941DD-6812-1B43-B9BD-7E4D590FA42F}" type="presOf" srcId="{16074D70-F91E-BD4C-8FFC-247C3F2ABA10}" destId="{C7A7EEB6-8BC3-4B41-9EF7-8BE58062C261}" srcOrd="1" destOrd="0" presId="urn:microsoft.com/office/officeart/2009/3/layout/HorizontalOrganizationChart"/>
    <dgm:cxn modelId="{5B4B0AE2-7FAA-BF4B-BB33-FC2C655D7E57}" type="presOf" srcId="{0A7B2A9D-DC98-DF40-838D-EB8AC1BE2EFE}" destId="{14AEE76E-6DB0-4747-8F96-BE286AFBA041}" srcOrd="0" destOrd="0" presId="urn:microsoft.com/office/officeart/2009/3/layout/HorizontalOrganizationChart"/>
    <dgm:cxn modelId="{FAEC1DE3-425C-B44E-8BC5-A677C8D8D44F}" srcId="{145529AC-498E-244B-84C7-35241AF5118F}" destId="{FDC43D04-2895-C541-AD9B-59B01C6B9D7B}" srcOrd="1" destOrd="0" parTransId="{651DBA90-36A7-FA40-ACD9-B50902473514}" sibTransId="{DFC79BFB-EB19-9E4C-8753-BCE608B882EF}"/>
    <dgm:cxn modelId="{897B73E3-A31C-6A4F-B804-5BC7435A09A5}" type="presOf" srcId="{E0CE195D-075D-0146-9957-CE26C95FB54E}" destId="{ED8649F5-F367-D249-8FBA-ACC30EAD033C}" srcOrd="1" destOrd="0" presId="urn:microsoft.com/office/officeart/2009/3/layout/HorizontalOrganizationChart"/>
    <dgm:cxn modelId="{E24801E4-9314-9146-AA72-BA51D03ED681}" type="presOf" srcId="{11950EC8-B93A-3D4B-A1E9-9AF2C7F6DFA4}" destId="{9C878219-9010-4A47-A512-EDBCD342CB1E}" srcOrd="0" destOrd="0" presId="urn:microsoft.com/office/officeart/2009/3/layout/HorizontalOrganizationChart"/>
    <dgm:cxn modelId="{69010DEA-DCD5-7049-9F9E-D67CED7BA272}" srcId="{FDC43D04-2895-C541-AD9B-59B01C6B9D7B}" destId="{0A7B2A9D-DC98-DF40-838D-EB8AC1BE2EFE}" srcOrd="0" destOrd="0" parTransId="{5C60EC19-D12F-C246-B02C-AD2E312D9C8C}" sibTransId="{FD8F277A-D413-DB46-88C2-0BFAD91DE7EE}"/>
    <dgm:cxn modelId="{098546F3-21E9-3542-A992-AD2B8A0D67F0}" type="presOf" srcId="{DDF98E7E-65F4-D942-8048-4043793A15B5}" destId="{2F27689D-AB02-424A-84E7-17720BDAD02D}" srcOrd="0" destOrd="0" presId="urn:microsoft.com/office/officeart/2009/3/layout/HorizontalOrganizationChart"/>
    <dgm:cxn modelId="{04D007F6-CB84-E548-B870-1252535A0344}" srcId="{8DF70305-22DB-794A-A33E-AEF7DE1C60C9}" destId="{79174003-C363-6F4F-AE79-75B8909D25BB}" srcOrd="0" destOrd="0" parTransId="{5087BBE0-42FB-E94E-B09E-EB148C2F48FF}" sibTransId="{EC985BC9-2156-2746-ABBA-24016AF83B9C}"/>
    <dgm:cxn modelId="{BF3313F7-09B7-F947-BA9A-3B6FEBBE7FCC}" type="presOf" srcId="{11950EC8-B93A-3D4B-A1E9-9AF2C7F6DFA4}" destId="{6CD0F76B-DB4B-F640-BBDB-69F94FC03415}" srcOrd="1" destOrd="0" presId="urn:microsoft.com/office/officeart/2009/3/layout/HorizontalOrganizationChart"/>
    <dgm:cxn modelId="{CD4A39FA-5D83-3F49-896C-356D05728A17}" type="presOf" srcId="{8EBC6219-E840-884D-B487-CBEA4B4F21D9}" destId="{1ADEEB0B-6828-A746-A241-7217A8131546}" srcOrd="0" destOrd="0" presId="urn:microsoft.com/office/officeart/2009/3/layout/HorizontalOrganizationChart"/>
    <dgm:cxn modelId="{FCBCC5FC-803B-2D4A-BE29-CE07494FEE88}" type="presOf" srcId="{DC19067E-45FA-2045-ABF3-2652AD52BF4D}" destId="{0D081A8B-97E8-9E47-A468-8BC68E8523F4}" srcOrd="1" destOrd="0" presId="urn:microsoft.com/office/officeart/2009/3/layout/HorizontalOrganizationChart"/>
    <dgm:cxn modelId="{E54472BA-4221-D648-9637-0703093093D4}" type="presParOf" srcId="{1433968A-F8AE-864C-9294-70C38354987D}" destId="{68425F9A-E53A-8B40-A2D0-5B41D188DEDD}" srcOrd="0" destOrd="0" presId="urn:microsoft.com/office/officeart/2009/3/layout/HorizontalOrganizationChart"/>
    <dgm:cxn modelId="{DABCA641-D29C-9449-8007-0DF22249916F}" type="presParOf" srcId="{68425F9A-E53A-8B40-A2D0-5B41D188DEDD}" destId="{90C063E1-FB90-9E4C-85BE-9B30D60CB5F4}" srcOrd="0" destOrd="0" presId="urn:microsoft.com/office/officeart/2009/3/layout/HorizontalOrganizationChart"/>
    <dgm:cxn modelId="{203D63EB-9091-D34F-BD8D-CB1AA11CB0C9}" type="presParOf" srcId="{90C063E1-FB90-9E4C-85BE-9B30D60CB5F4}" destId="{B5198FB9-3B7F-AB47-8167-309DBBFDBC79}" srcOrd="0" destOrd="0" presId="urn:microsoft.com/office/officeart/2009/3/layout/HorizontalOrganizationChart"/>
    <dgm:cxn modelId="{B65C257F-8BF8-3F4F-8873-291C46C1D918}" type="presParOf" srcId="{90C063E1-FB90-9E4C-85BE-9B30D60CB5F4}" destId="{91BF6206-17D5-E046-8AC2-33F34ACDE214}" srcOrd="1" destOrd="0" presId="urn:microsoft.com/office/officeart/2009/3/layout/HorizontalOrganizationChart"/>
    <dgm:cxn modelId="{FA1B6245-C1DE-A748-B566-EBABFCE771C4}" type="presParOf" srcId="{68425F9A-E53A-8B40-A2D0-5B41D188DEDD}" destId="{51A6264E-997A-D04A-8BEA-280FE36E4B51}" srcOrd="1" destOrd="0" presId="urn:microsoft.com/office/officeart/2009/3/layout/HorizontalOrganizationChart"/>
    <dgm:cxn modelId="{B4389CC9-5930-1C43-974C-F213942E1704}" type="presParOf" srcId="{51A6264E-997A-D04A-8BEA-280FE36E4B51}" destId="{99C2376D-5172-514E-93E5-06E91C93EDE4}" srcOrd="0" destOrd="0" presId="urn:microsoft.com/office/officeart/2009/3/layout/HorizontalOrganizationChart"/>
    <dgm:cxn modelId="{0C555872-D9C6-6C4D-B4E2-BFEDB6FE87BA}" type="presParOf" srcId="{51A6264E-997A-D04A-8BEA-280FE36E4B51}" destId="{BC2C5085-D636-724D-B38C-6338FDF4F041}" srcOrd="1" destOrd="0" presId="urn:microsoft.com/office/officeart/2009/3/layout/HorizontalOrganizationChart"/>
    <dgm:cxn modelId="{293CCC1E-6AB9-424D-AA8B-02C233C507F3}" type="presParOf" srcId="{BC2C5085-D636-724D-B38C-6338FDF4F041}" destId="{9EC833FB-FED8-AE44-87D4-3790419FCD2B}" srcOrd="0" destOrd="0" presId="urn:microsoft.com/office/officeart/2009/3/layout/HorizontalOrganizationChart"/>
    <dgm:cxn modelId="{E0102856-9377-864B-965E-90BB8A9E9978}" type="presParOf" srcId="{9EC833FB-FED8-AE44-87D4-3790419FCD2B}" destId="{2294B45E-CF93-B24D-8A01-034DF9B6B9B9}" srcOrd="0" destOrd="0" presId="urn:microsoft.com/office/officeart/2009/3/layout/HorizontalOrganizationChart"/>
    <dgm:cxn modelId="{FA35E4AC-766B-6642-A7D5-D3C1CF6DF088}" type="presParOf" srcId="{9EC833FB-FED8-AE44-87D4-3790419FCD2B}" destId="{4093C0DC-5655-A241-8F72-4B804930921C}" srcOrd="1" destOrd="0" presId="urn:microsoft.com/office/officeart/2009/3/layout/HorizontalOrganizationChart"/>
    <dgm:cxn modelId="{EE22F0C0-A101-B24C-B2C4-9341C0075EA6}" type="presParOf" srcId="{BC2C5085-D636-724D-B38C-6338FDF4F041}" destId="{800BC4EC-A425-BD48-960B-8D06308DBFAF}" srcOrd="1" destOrd="0" presId="urn:microsoft.com/office/officeart/2009/3/layout/HorizontalOrganizationChart"/>
    <dgm:cxn modelId="{C0733540-40E1-E444-A80F-FCD318F26944}" type="presParOf" srcId="{800BC4EC-A425-BD48-960B-8D06308DBFAF}" destId="{2A7C29C8-DDB3-9740-8FF8-2832E52E19E2}" srcOrd="0" destOrd="0" presId="urn:microsoft.com/office/officeart/2009/3/layout/HorizontalOrganizationChart"/>
    <dgm:cxn modelId="{B0746E77-405C-FF47-B1D6-A9F3298B9895}" type="presParOf" srcId="{800BC4EC-A425-BD48-960B-8D06308DBFAF}" destId="{B3230D60-53E3-FA49-B9C5-C091F7735444}" srcOrd="1" destOrd="0" presId="urn:microsoft.com/office/officeart/2009/3/layout/HorizontalOrganizationChart"/>
    <dgm:cxn modelId="{6EFF7310-F3B5-D842-B466-9BE474F8D9BC}" type="presParOf" srcId="{B3230D60-53E3-FA49-B9C5-C091F7735444}" destId="{B4A378C4-BD06-AA42-9F2B-F0397A98AB5E}" srcOrd="0" destOrd="0" presId="urn:microsoft.com/office/officeart/2009/3/layout/HorizontalOrganizationChart"/>
    <dgm:cxn modelId="{79F04653-C23A-814E-B415-2A1554274695}" type="presParOf" srcId="{B4A378C4-BD06-AA42-9F2B-F0397A98AB5E}" destId="{35DB5818-9613-8744-AF5D-0CA02F682CFE}" srcOrd="0" destOrd="0" presId="urn:microsoft.com/office/officeart/2009/3/layout/HorizontalOrganizationChart"/>
    <dgm:cxn modelId="{B3CD7975-898D-624E-B38C-04DE25E333DD}" type="presParOf" srcId="{B4A378C4-BD06-AA42-9F2B-F0397A98AB5E}" destId="{9182F856-B8B2-FB47-AF3F-00F8F835AAD6}" srcOrd="1" destOrd="0" presId="urn:microsoft.com/office/officeart/2009/3/layout/HorizontalOrganizationChart"/>
    <dgm:cxn modelId="{8A495708-E447-494E-8150-C9AA947DFB56}" type="presParOf" srcId="{B3230D60-53E3-FA49-B9C5-C091F7735444}" destId="{D2D820D9-1726-C64A-BE9B-06D4C20BB79B}" srcOrd="1" destOrd="0" presId="urn:microsoft.com/office/officeart/2009/3/layout/HorizontalOrganizationChart"/>
    <dgm:cxn modelId="{BB766A9F-010D-CD4E-9C1B-F48D3DC340C5}" type="presParOf" srcId="{D2D820D9-1726-C64A-BE9B-06D4C20BB79B}" destId="{9CBB38B9-06D5-1940-85AD-4D6D0674F428}" srcOrd="0" destOrd="0" presId="urn:microsoft.com/office/officeart/2009/3/layout/HorizontalOrganizationChart"/>
    <dgm:cxn modelId="{D12F5C0E-D685-5A4A-9C1B-47ADEEDE40BA}" type="presParOf" srcId="{D2D820D9-1726-C64A-BE9B-06D4C20BB79B}" destId="{FFCF6477-1480-9843-9347-3F94F1E44458}" srcOrd="1" destOrd="0" presId="urn:microsoft.com/office/officeart/2009/3/layout/HorizontalOrganizationChart"/>
    <dgm:cxn modelId="{58D693ED-AAB9-BD4D-90B4-FF4F21E7749F}" type="presParOf" srcId="{FFCF6477-1480-9843-9347-3F94F1E44458}" destId="{3658F783-C7CE-D94F-B745-DEC8A99432E3}" srcOrd="0" destOrd="0" presId="urn:microsoft.com/office/officeart/2009/3/layout/HorizontalOrganizationChart"/>
    <dgm:cxn modelId="{878690FB-F17A-0B40-891B-F99F19C01BC1}" type="presParOf" srcId="{3658F783-C7CE-D94F-B745-DEC8A99432E3}" destId="{2241A62B-97DE-954C-9F32-52B4A18A90D6}" srcOrd="0" destOrd="0" presId="urn:microsoft.com/office/officeart/2009/3/layout/HorizontalOrganizationChart"/>
    <dgm:cxn modelId="{794268A3-1216-8A4E-A3F1-F371A5FDC3B2}" type="presParOf" srcId="{3658F783-C7CE-D94F-B745-DEC8A99432E3}" destId="{F76E1E1C-6BC8-D642-8D8F-BD8A50A406E9}" srcOrd="1" destOrd="0" presId="urn:microsoft.com/office/officeart/2009/3/layout/HorizontalOrganizationChart"/>
    <dgm:cxn modelId="{6850E987-F5E2-6342-8D94-CB35DF0B55F1}" type="presParOf" srcId="{FFCF6477-1480-9843-9347-3F94F1E44458}" destId="{C768AC20-FFD3-AF49-B468-2602DCC35D80}" srcOrd="1" destOrd="0" presId="urn:microsoft.com/office/officeart/2009/3/layout/HorizontalOrganizationChart"/>
    <dgm:cxn modelId="{7A4354D0-A293-2242-A857-5EB40126AC2C}" type="presParOf" srcId="{FFCF6477-1480-9843-9347-3F94F1E44458}" destId="{4A5CB298-C329-FF4F-AB93-110492FE6C1C}" srcOrd="2" destOrd="0" presId="urn:microsoft.com/office/officeart/2009/3/layout/HorizontalOrganizationChart"/>
    <dgm:cxn modelId="{6815CD5A-9E9D-544D-88DC-994C18DA50BE}" type="presParOf" srcId="{B3230D60-53E3-FA49-B9C5-C091F7735444}" destId="{B8B82E72-5F81-084B-B660-EFAD215FA1CD}" srcOrd="2" destOrd="0" presId="urn:microsoft.com/office/officeart/2009/3/layout/HorizontalOrganizationChart"/>
    <dgm:cxn modelId="{3B996988-E8B0-3A41-95A7-ECBC80FF173D}" type="presParOf" srcId="{800BC4EC-A425-BD48-960B-8D06308DBFAF}" destId="{01B70605-9B4D-CB43-ADA4-28BB700C1193}" srcOrd="2" destOrd="0" presId="urn:microsoft.com/office/officeart/2009/3/layout/HorizontalOrganizationChart"/>
    <dgm:cxn modelId="{4562CC2C-B2D1-B049-B115-43C3481EEA9A}" type="presParOf" srcId="{800BC4EC-A425-BD48-960B-8D06308DBFAF}" destId="{78E35467-80FB-3841-A4BF-901E760F1E8C}" srcOrd="3" destOrd="0" presId="urn:microsoft.com/office/officeart/2009/3/layout/HorizontalOrganizationChart"/>
    <dgm:cxn modelId="{59A6E4C1-08E2-AF47-B2E7-4E3C43BCB390}" type="presParOf" srcId="{78E35467-80FB-3841-A4BF-901E760F1E8C}" destId="{1CE578D9-9AE6-064D-8428-CD932BA92CB3}" srcOrd="0" destOrd="0" presId="urn:microsoft.com/office/officeart/2009/3/layout/HorizontalOrganizationChart"/>
    <dgm:cxn modelId="{FEC0F154-E1DA-BE4F-A9B1-1C8515CDEBC5}" type="presParOf" srcId="{1CE578D9-9AE6-064D-8428-CD932BA92CB3}" destId="{C0CF4FE4-CF0F-B941-BB51-20BB75AC5320}" srcOrd="0" destOrd="0" presId="urn:microsoft.com/office/officeart/2009/3/layout/HorizontalOrganizationChart"/>
    <dgm:cxn modelId="{D1D5A63B-EE78-D448-909F-C95E570E7AC3}" type="presParOf" srcId="{1CE578D9-9AE6-064D-8428-CD932BA92CB3}" destId="{ED8649F5-F367-D249-8FBA-ACC30EAD033C}" srcOrd="1" destOrd="0" presId="urn:microsoft.com/office/officeart/2009/3/layout/HorizontalOrganizationChart"/>
    <dgm:cxn modelId="{7B0C6A69-56AD-A144-A421-853153CEF38D}" type="presParOf" srcId="{78E35467-80FB-3841-A4BF-901E760F1E8C}" destId="{FFB4225C-1FB2-884C-83CD-CFEFB4567256}" srcOrd="1" destOrd="0" presId="urn:microsoft.com/office/officeart/2009/3/layout/HorizontalOrganizationChart"/>
    <dgm:cxn modelId="{62D75143-8ADE-2540-9CBB-25C17251F400}" type="presParOf" srcId="{FFB4225C-1FB2-884C-83CD-CFEFB4567256}" destId="{1ADEEB0B-6828-A746-A241-7217A8131546}" srcOrd="0" destOrd="0" presId="urn:microsoft.com/office/officeart/2009/3/layout/HorizontalOrganizationChart"/>
    <dgm:cxn modelId="{94EAD901-2920-D14B-9B8D-5A71CDF50B20}" type="presParOf" srcId="{FFB4225C-1FB2-884C-83CD-CFEFB4567256}" destId="{6352DB54-E5D3-DF4B-AE0F-2461F68D69C8}" srcOrd="1" destOrd="0" presId="urn:microsoft.com/office/officeart/2009/3/layout/HorizontalOrganizationChart"/>
    <dgm:cxn modelId="{5FD5A1CA-A8F6-6743-9BB6-EAD4FEF17EDD}" type="presParOf" srcId="{6352DB54-E5D3-DF4B-AE0F-2461F68D69C8}" destId="{686980B0-2210-A447-B9DF-FCE28106274C}" srcOrd="0" destOrd="0" presId="urn:microsoft.com/office/officeart/2009/3/layout/HorizontalOrganizationChart"/>
    <dgm:cxn modelId="{BEEDE802-8243-9544-BE0C-DFA09A1F1CD3}" type="presParOf" srcId="{686980B0-2210-A447-B9DF-FCE28106274C}" destId="{5B85DDB5-89D5-084D-BE47-8B5333141404}" srcOrd="0" destOrd="0" presId="urn:microsoft.com/office/officeart/2009/3/layout/HorizontalOrganizationChart"/>
    <dgm:cxn modelId="{FF9964AA-2A20-0141-A367-DFE9DF4D5898}" type="presParOf" srcId="{686980B0-2210-A447-B9DF-FCE28106274C}" destId="{6498704B-DFF3-534C-A807-00E50BCE22CB}" srcOrd="1" destOrd="0" presId="urn:microsoft.com/office/officeart/2009/3/layout/HorizontalOrganizationChart"/>
    <dgm:cxn modelId="{C5F06A4A-A5DD-BF41-80F0-42FA79F2A9D5}" type="presParOf" srcId="{6352DB54-E5D3-DF4B-AE0F-2461F68D69C8}" destId="{6A46B614-17FA-7A4B-B1AD-0E8ACEF732BE}" srcOrd="1" destOrd="0" presId="urn:microsoft.com/office/officeart/2009/3/layout/HorizontalOrganizationChart"/>
    <dgm:cxn modelId="{94D6C8DA-64E5-8A4E-BCF7-0509F22F05D4}" type="presParOf" srcId="{6352DB54-E5D3-DF4B-AE0F-2461F68D69C8}" destId="{B9C01ADA-6F96-604D-B1B9-CAD5F5DC4B88}" srcOrd="2" destOrd="0" presId="urn:microsoft.com/office/officeart/2009/3/layout/HorizontalOrganizationChart"/>
    <dgm:cxn modelId="{8575716F-CF2D-D54B-A9AA-93C80D8DA69C}" type="presParOf" srcId="{78E35467-80FB-3841-A4BF-901E760F1E8C}" destId="{9D92487C-6430-8044-B854-7BD1D62DA034}" srcOrd="2" destOrd="0" presId="urn:microsoft.com/office/officeart/2009/3/layout/HorizontalOrganizationChart"/>
    <dgm:cxn modelId="{8C3A9867-F6E4-2B44-8FED-21C591CF2573}" type="presParOf" srcId="{800BC4EC-A425-BD48-960B-8D06308DBFAF}" destId="{C4763B2F-DED6-BF47-9A77-582B6745CC52}" srcOrd="4" destOrd="0" presId="urn:microsoft.com/office/officeart/2009/3/layout/HorizontalOrganizationChart"/>
    <dgm:cxn modelId="{D9702506-41F3-674D-A6A3-A6C083B2BEFF}" type="presParOf" srcId="{800BC4EC-A425-BD48-960B-8D06308DBFAF}" destId="{9C364C3A-C0A7-E645-A0CB-DD8BF34D214A}" srcOrd="5" destOrd="0" presId="urn:microsoft.com/office/officeart/2009/3/layout/HorizontalOrganizationChart"/>
    <dgm:cxn modelId="{2D6CBF7C-1827-F642-841B-5E2081ECBE61}" type="presParOf" srcId="{9C364C3A-C0A7-E645-A0CB-DD8BF34D214A}" destId="{5B025401-45E8-A043-B29C-0C82E535DFEF}" srcOrd="0" destOrd="0" presId="urn:microsoft.com/office/officeart/2009/3/layout/HorizontalOrganizationChart"/>
    <dgm:cxn modelId="{ED0E6310-1764-FB49-8205-6FF0C28CD31B}" type="presParOf" srcId="{5B025401-45E8-A043-B29C-0C82E535DFEF}" destId="{4E30FCBB-E5EC-0D4C-BED8-A8597112B988}" srcOrd="0" destOrd="0" presId="urn:microsoft.com/office/officeart/2009/3/layout/HorizontalOrganizationChart"/>
    <dgm:cxn modelId="{7B9F09F2-8F9D-7D4A-96C4-0FD40E5B8517}" type="presParOf" srcId="{5B025401-45E8-A043-B29C-0C82E535DFEF}" destId="{17D3B298-3C20-264A-A797-96138B7502BA}" srcOrd="1" destOrd="0" presId="urn:microsoft.com/office/officeart/2009/3/layout/HorizontalOrganizationChart"/>
    <dgm:cxn modelId="{6F70793A-B7B9-3348-A7E6-3D5D1994444E}" type="presParOf" srcId="{9C364C3A-C0A7-E645-A0CB-DD8BF34D214A}" destId="{9625BF7B-E9D9-8148-85AF-F44D08678BEE}" srcOrd="1" destOrd="0" presId="urn:microsoft.com/office/officeart/2009/3/layout/HorizontalOrganizationChart"/>
    <dgm:cxn modelId="{122BD592-54D7-4D4C-A8FF-738CCC6941E9}" type="presParOf" srcId="{9625BF7B-E9D9-8148-85AF-F44D08678BEE}" destId="{9D7C0E5D-AD00-794E-A36E-D9CC25906DCC}" srcOrd="0" destOrd="0" presId="urn:microsoft.com/office/officeart/2009/3/layout/HorizontalOrganizationChart"/>
    <dgm:cxn modelId="{3F70E6E8-8EBF-3B41-AA0B-B91FFFD6AA8D}" type="presParOf" srcId="{9625BF7B-E9D9-8148-85AF-F44D08678BEE}" destId="{A14FCC2C-7C35-4A41-A4EB-DC2F158794E7}" srcOrd="1" destOrd="0" presId="urn:microsoft.com/office/officeart/2009/3/layout/HorizontalOrganizationChart"/>
    <dgm:cxn modelId="{C4EC246C-1836-CD48-8FFF-FAC6D62AD128}" type="presParOf" srcId="{A14FCC2C-7C35-4A41-A4EB-DC2F158794E7}" destId="{041D09CE-CBDA-D247-8BBB-931E6571580E}" srcOrd="0" destOrd="0" presId="urn:microsoft.com/office/officeart/2009/3/layout/HorizontalOrganizationChart"/>
    <dgm:cxn modelId="{F66D221D-F3C9-BB42-8C58-4EFCF05DDC82}" type="presParOf" srcId="{041D09CE-CBDA-D247-8BBB-931E6571580E}" destId="{9C878219-9010-4A47-A512-EDBCD342CB1E}" srcOrd="0" destOrd="0" presId="urn:microsoft.com/office/officeart/2009/3/layout/HorizontalOrganizationChart"/>
    <dgm:cxn modelId="{5FABAD1F-3DB1-6F40-B733-CE9826145DE6}" type="presParOf" srcId="{041D09CE-CBDA-D247-8BBB-931E6571580E}" destId="{6CD0F76B-DB4B-F640-BBDB-69F94FC03415}" srcOrd="1" destOrd="0" presId="urn:microsoft.com/office/officeart/2009/3/layout/HorizontalOrganizationChart"/>
    <dgm:cxn modelId="{1A237BB4-65B8-7648-8FB3-782FCB35A522}" type="presParOf" srcId="{A14FCC2C-7C35-4A41-A4EB-DC2F158794E7}" destId="{02B63C8F-1617-A742-B77E-CC1E5D5A29BB}" srcOrd="1" destOrd="0" presId="urn:microsoft.com/office/officeart/2009/3/layout/HorizontalOrganizationChart"/>
    <dgm:cxn modelId="{904E476A-0DD0-4444-A0A9-23AEB30BF402}" type="presParOf" srcId="{A14FCC2C-7C35-4A41-A4EB-DC2F158794E7}" destId="{5438566E-6553-5E42-9E27-9AE04BD6EEA7}" srcOrd="2" destOrd="0" presId="urn:microsoft.com/office/officeart/2009/3/layout/HorizontalOrganizationChart"/>
    <dgm:cxn modelId="{FC1F47AD-89D6-9942-92B7-5CBA1393BDA7}" type="presParOf" srcId="{9C364C3A-C0A7-E645-A0CB-DD8BF34D214A}" destId="{FF13B0FD-BE8D-6141-A054-1CEEC8D68891}" srcOrd="2" destOrd="0" presId="urn:microsoft.com/office/officeart/2009/3/layout/HorizontalOrganizationChart"/>
    <dgm:cxn modelId="{FA8F1E5F-997A-D148-944B-4C25D6E90D82}" type="presParOf" srcId="{800BC4EC-A425-BD48-960B-8D06308DBFAF}" destId="{EDD66022-BFD9-DA49-9CA6-B38EDCFB1731}" srcOrd="6" destOrd="0" presId="urn:microsoft.com/office/officeart/2009/3/layout/HorizontalOrganizationChart"/>
    <dgm:cxn modelId="{1A36BFEA-6D6D-F042-8D2A-0FCAECDEDFC7}" type="presParOf" srcId="{800BC4EC-A425-BD48-960B-8D06308DBFAF}" destId="{275262A0-CD90-844E-9DF4-BC369CECF5B7}" srcOrd="7" destOrd="0" presId="urn:microsoft.com/office/officeart/2009/3/layout/HorizontalOrganizationChart"/>
    <dgm:cxn modelId="{3EF1ED08-6412-8141-AC66-60B16B6222EF}" type="presParOf" srcId="{275262A0-CD90-844E-9DF4-BC369CECF5B7}" destId="{2AF96C49-DC3A-7448-9889-47F6A82D2448}" srcOrd="0" destOrd="0" presId="urn:microsoft.com/office/officeart/2009/3/layout/HorizontalOrganizationChart"/>
    <dgm:cxn modelId="{A2A8CB65-C572-CD44-979F-098A0755FB40}" type="presParOf" srcId="{2AF96C49-DC3A-7448-9889-47F6A82D2448}" destId="{EFC82C76-0784-9247-9938-2D06959BCF32}" srcOrd="0" destOrd="0" presId="urn:microsoft.com/office/officeart/2009/3/layout/HorizontalOrganizationChart"/>
    <dgm:cxn modelId="{FA6426AC-7E61-2441-94DA-3E32272F88CB}" type="presParOf" srcId="{2AF96C49-DC3A-7448-9889-47F6A82D2448}" destId="{242330A3-405C-8C46-89D3-692B3DAB3094}" srcOrd="1" destOrd="0" presId="urn:microsoft.com/office/officeart/2009/3/layout/HorizontalOrganizationChart"/>
    <dgm:cxn modelId="{E6F7481C-2683-FB49-8BA3-BBB6E5A76B69}" type="presParOf" srcId="{275262A0-CD90-844E-9DF4-BC369CECF5B7}" destId="{65F99275-5007-4A47-A4DC-4FA3A4F999AD}" srcOrd="1" destOrd="0" presId="urn:microsoft.com/office/officeart/2009/3/layout/HorizontalOrganizationChart"/>
    <dgm:cxn modelId="{B43C8088-B666-7D49-B6FF-B8C9460D59BC}" type="presParOf" srcId="{65F99275-5007-4A47-A4DC-4FA3A4F999AD}" destId="{65F7D038-005B-E446-B78D-8D8361090371}" srcOrd="0" destOrd="0" presId="urn:microsoft.com/office/officeart/2009/3/layout/HorizontalOrganizationChart"/>
    <dgm:cxn modelId="{C129527D-7B5E-EE41-A54B-5AA33C6548CD}" type="presParOf" srcId="{65F99275-5007-4A47-A4DC-4FA3A4F999AD}" destId="{CCCFFD14-5360-C448-BDC7-65ADFAF40AE7}" srcOrd="1" destOrd="0" presId="urn:microsoft.com/office/officeart/2009/3/layout/HorizontalOrganizationChart"/>
    <dgm:cxn modelId="{55A61297-3527-6441-82F7-AEE9163C4967}" type="presParOf" srcId="{CCCFFD14-5360-C448-BDC7-65ADFAF40AE7}" destId="{4F179983-7957-D747-A802-A8F859DF6655}" srcOrd="0" destOrd="0" presId="urn:microsoft.com/office/officeart/2009/3/layout/HorizontalOrganizationChart"/>
    <dgm:cxn modelId="{36398448-6636-6247-924E-4141F8416BB2}" type="presParOf" srcId="{4F179983-7957-D747-A802-A8F859DF6655}" destId="{86EF3239-C0F1-9549-8F83-3C3780A6406A}" srcOrd="0" destOrd="0" presId="urn:microsoft.com/office/officeart/2009/3/layout/HorizontalOrganizationChart"/>
    <dgm:cxn modelId="{6485008C-3048-E94B-A6D4-37B3F7E95FBD}" type="presParOf" srcId="{4F179983-7957-D747-A802-A8F859DF6655}" destId="{BAE8E5C1-5030-DC49-8419-AD2E95276EF1}" srcOrd="1" destOrd="0" presId="urn:microsoft.com/office/officeart/2009/3/layout/HorizontalOrganizationChart"/>
    <dgm:cxn modelId="{F87C5D0B-B210-4C43-A498-5CC8F52EE7D7}" type="presParOf" srcId="{CCCFFD14-5360-C448-BDC7-65ADFAF40AE7}" destId="{CC97DC55-FC95-5F47-A83D-C91ADAA529CA}" srcOrd="1" destOrd="0" presId="urn:microsoft.com/office/officeart/2009/3/layout/HorizontalOrganizationChart"/>
    <dgm:cxn modelId="{EC07723E-1FBA-3347-8449-B0A192006BA0}" type="presParOf" srcId="{CCCFFD14-5360-C448-BDC7-65ADFAF40AE7}" destId="{0FE22EC6-0A2C-934C-83D7-8B2D65E24AFB}" srcOrd="2" destOrd="0" presId="urn:microsoft.com/office/officeart/2009/3/layout/HorizontalOrganizationChart"/>
    <dgm:cxn modelId="{02E87136-6047-5F49-A4BE-AEE7C218CC78}" type="presParOf" srcId="{275262A0-CD90-844E-9DF4-BC369CECF5B7}" destId="{8139F220-94D4-3342-A55B-19714E65BEE7}" srcOrd="2" destOrd="0" presId="urn:microsoft.com/office/officeart/2009/3/layout/HorizontalOrganizationChart"/>
    <dgm:cxn modelId="{FD709CF9-A37E-8244-9F30-A3F09E4191E9}" type="presParOf" srcId="{800BC4EC-A425-BD48-960B-8D06308DBFAF}" destId="{1DB70BB5-2087-E841-A931-ADFB17DB8768}" srcOrd="8" destOrd="0" presId="urn:microsoft.com/office/officeart/2009/3/layout/HorizontalOrganizationChart"/>
    <dgm:cxn modelId="{0DDDD076-D484-3A49-A54B-6C75B697B499}" type="presParOf" srcId="{800BC4EC-A425-BD48-960B-8D06308DBFAF}" destId="{4B0423E7-21AD-8A47-8BE0-D39C4AE3258B}" srcOrd="9" destOrd="0" presId="urn:microsoft.com/office/officeart/2009/3/layout/HorizontalOrganizationChart"/>
    <dgm:cxn modelId="{C75F72AF-798B-BF43-B1A9-5319C149C798}" type="presParOf" srcId="{4B0423E7-21AD-8A47-8BE0-D39C4AE3258B}" destId="{4334507F-B71A-7640-A284-FDB1734B9EDB}" srcOrd="0" destOrd="0" presId="urn:microsoft.com/office/officeart/2009/3/layout/HorizontalOrganizationChart"/>
    <dgm:cxn modelId="{C116234E-CA40-1841-9190-95118DFF18F9}" type="presParOf" srcId="{4334507F-B71A-7640-A284-FDB1734B9EDB}" destId="{E81CAEC2-EDEF-0640-BE3B-48196BA96BC1}" srcOrd="0" destOrd="0" presId="urn:microsoft.com/office/officeart/2009/3/layout/HorizontalOrganizationChart"/>
    <dgm:cxn modelId="{EE698529-BFBC-7C40-998D-8BA02A09921B}" type="presParOf" srcId="{4334507F-B71A-7640-A284-FDB1734B9EDB}" destId="{0D081A8B-97E8-9E47-A468-8BC68E8523F4}" srcOrd="1" destOrd="0" presId="urn:microsoft.com/office/officeart/2009/3/layout/HorizontalOrganizationChart"/>
    <dgm:cxn modelId="{B8F33037-7394-394C-89BD-C412F96C45E0}" type="presParOf" srcId="{4B0423E7-21AD-8A47-8BE0-D39C4AE3258B}" destId="{19D54015-BED4-8448-8368-F177D7132CEB}" srcOrd="1" destOrd="0" presId="urn:microsoft.com/office/officeart/2009/3/layout/HorizontalOrganizationChart"/>
    <dgm:cxn modelId="{B9DE29B8-054C-AB4C-9602-A1F645DD3833}" type="presParOf" srcId="{19D54015-BED4-8448-8368-F177D7132CEB}" destId="{3DA62875-8434-3C49-ABCA-61AFB1764DEA}" srcOrd="0" destOrd="0" presId="urn:microsoft.com/office/officeart/2009/3/layout/HorizontalOrganizationChart"/>
    <dgm:cxn modelId="{4DB907FB-39A7-C148-8320-D0E2DA75345F}" type="presParOf" srcId="{19D54015-BED4-8448-8368-F177D7132CEB}" destId="{0590CB53-BCC0-694A-9CA9-409731419A60}" srcOrd="1" destOrd="0" presId="urn:microsoft.com/office/officeart/2009/3/layout/HorizontalOrganizationChart"/>
    <dgm:cxn modelId="{20B8CD31-4DD6-C54B-BD03-F2A7993AE170}" type="presParOf" srcId="{0590CB53-BCC0-694A-9CA9-409731419A60}" destId="{0A6ADF5C-1BB2-6347-A30B-A69380BBF995}" srcOrd="0" destOrd="0" presId="urn:microsoft.com/office/officeart/2009/3/layout/HorizontalOrganizationChart"/>
    <dgm:cxn modelId="{A35DEC36-8346-514B-AFFE-CC1401E50C35}" type="presParOf" srcId="{0A6ADF5C-1BB2-6347-A30B-A69380BBF995}" destId="{D420BC7C-5D7E-8E41-9C88-0B4EADA8F1DC}" srcOrd="0" destOrd="0" presId="urn:microsoft.com/office/officeart/2009/3/layout/HorizontalOrganizationChart"/>
    <dgm:cxn modelId="{854F1EF1-CE57-1248-94F9-62E758E904E5}" type="presParOf" srcId="{0A6ADF5C-1BB2-6347-A30B-A69380BBF995}" destId="{2559CF22-5551-1248-A9EB-F6B7B3B10312}" srcOrd="1" destOrd="0" presId="urn:microsoft.com/office/officeart/2009/3/layout/HorizontalOrganizationChart"/>
    <dgm:cxn modelId="{3ED724E8-E4F1-8547-A19E-902DBE344D9F}" type="presParOf" srcId="{0590CB53-BCC0-694A-9CA9-409731419A60}" destId="{68E00F09-E7F1-DE4A-ADB3-77DD8525235A}" srcOrd="1" destOrd="0" presId="urn:microsoft.com/office/officeart/2009/3/layout/HorizontalOrganizationChart"/>
    <dgm:cxn modelId="{E204AD21-18DF-BE4D-B4BA-20EC93FADD29}" type="presParOf" srcId="{0590CB53-BCC0-694A-9CA9-409731419A60}" destId="{82EE8B96-30D8-9744-9FB4-F2B55F694F48}" srcOrd="2" destOrd="0" presId="urn:microsoft.com/office/officeart/2009/3/layout/HorizontalOrganizationChart"/>
    <dgm:cxn modelId="{8F6BF9E8-175E-E140-9198-554B56F3EAB2}" type="presParOf" srcId="{4B0423E7-21AD-8A47-8BE0-D39C4AE3258B}" destId="{EB9F5C73-6F33-A246-8EAE-0AE98362E6EC}" srcOrd="2" destOrd="0" presId="urn:microsoft.com/office/officeart/2009/3/layout/HorizontalOrganizationChart"/>
    <dgm:cxn modelId="{79FDD2F8-BC4B-9A47-9B6D-591A27475729}" type="presParOf" srcId="{800BC4EC-A425-BD48-960B-8D06308DBFAF}" destId="{B376D152-A634-7148-B2E5-80F6B2A0A136}" srcOrd="10" destOrd="0" presId="urn:microsoft.com/office/officeart/2009/3/layout/HorizontalOrganizationChart"/>
    <dgm:cxn modelId="{6D03F72F-9BD1-914E-99DB-99DE3ED8D34E}" type="presParOf" srcId="{800BC4EC-A425-BD48-960B-8D06308DBFAF}" destId="{DB58961F-C7B1-FB49-9E2C-98F2CFE66E33}" srcOrd="11" destOrd="0" presId="urn:microsoft.com/office/officeart/2009/3/layout/HorizontalOrganizationChart"/>
    <dgm:cxn modelId="{442F8BBB-4D43-784F-B67C-AED8225A34DD}" type="presParOf" srcId="{DB58961F-C7B1-FB49-9E2C-98F2CFE66E33}" destId="{7E1E2A0D-83C3-6241-AD5E-BFE483C9944A}" srcOrd="0" destOrd="0" presId="urn:microsoft.com/office/officeart/2009/3/layout/HorizontalOrganizationChart"/>
    <dgm:cxn modelId="{19DC1399-F352-6146-B8B1-DEBD2E785DE9}" type="presParOf" srcId="{7E1E2A0D-83C3-6241-AD5E-BFE483C9944A}" destId="{09F61908-1AFD-7746-B5BE-2514D8B05A9E}" srcOrd="0" destOrd="0" presId="urn:microsoft.com/office/officeart/2009/3/layout/HorizontalOrganizationChart"/>
    <dgm:cxn modelId="{94AD1594-BB3F-8648-9467-03D71C25D86A}" type="presParOf" srcId="{7E1E2A0D-83C3-6241-AD5E-BFE483C9944A}" destId="{34D52CFE-C880-D740-82AF-EE9E9BDB739B}" srcOrd="1" destOrd="0" presId="urn:microsoft.com/office/officeart/2009/3/layout/HorizontalOrganizationChart"/>
    <dgm:cxn modelId="{3D00CA51-BF6B-BE42-9C93-DCE9562505D4}" type="presParOf" srcId="{DB58961F-C7B1-FB49-9E2C-98F2CFE66E33}" destId="{2A66ADBE-4E98-3943-B44C-CD3E6963D364}" srcOrd="1" destOrd="0" presId="urn:microsoft.com/office/officeart/2009/3/layout/HorizontalOrganizationChart"/>
    <dgm:cxn modelId="{37978729-8C14-964E-BB86-37511D5FB402}" type="presParOf" srcId="{DB58961F-C7B1-FB49-9E2C-98F2CFE66E33}" destId="{D4CDF930-0442-564B-9BA4-7ABE1E43DB35}" srcOrd="2" destOrd="0" presId="urn:microsoft.com/office/officeart/2009/3/layout/HorizontalOrganizationChart"/>
    <dgm:cxn modelId="{9A1C06D3-E92D-664B-AB94-884688279EC3}" type="presParOf" srcId="{BC2C5085-D636-724D-B38C-6338FDF4F041}" destId="{3D851445-A6C9-3E49-A8E5-FC3AA6632B9F}" srcOrd="2" destOrd="0" presId="urn:microsoft.com/office/officeart/2009/3/layout/HorizontalOrganizationChart"/>
    <dgm:cxn modelId="{43875399-E9CC-C34A-948D-536CE898658B}" type="presParOf" srcId="{51A6264E-997A-D04A-8BEA-280FE36E4B51}" destId="{3CD3C8C0-5A46-0B4F-8D81-92EF17AB44BC}" srcOrd="2" destOrd="0" presId="urn:microsoft.com/office/officeart/2009/3/layout/HorizontalOrganizationChart"/>
    <dgm:cxn modelId="{DD3BC528-10E1-A747-8525-FF552EF9E8CF}" type="presParOf" srcId="{51A6264E-997A-D04A-8BEA-280FE36E4B51}" destId="{19C0AA02-3E07-0649-B844-A9C38AF7C9B2}" srcOrd="3" destOrd="0" presId="urn:microsoft.com/office/officeart/2009/3/layout/HorizontalOrganizationChart"/>
    <dgm:cxn modelId="{4120B201-85AA-7843-8E7E-B62A6848362A}" type="presParOf" srcId="{19C0AA02-3E07-0649-B844-A9C38AF7C9B2}" destId="{95A63642-5695-4E42-A262-4ABBF9E70DF2}" srcOrd="0" destOrd="0" presId="urn:microsoft.com/office/officeart/2009/3/layout/HorizontalOrganizationChart"/>
    <dgm:cxn modelId="{B35794EB-D617-DA41-8695-C7B3145967DC}" type="presParOf" srcId="{95A63642-5695-4E42-A262-4ABBF9E70DF2}" destId="{C5C02D65-3388-7F46-B343-CDBB26FDB6C5}" srcOrd="0" destOrd="0" presId="urn:microsoft.com/office/officeart/2009/3/layout/HorizontalOrganizationChart"/>
    <dgm:cxn modelId="{7AC89F52-EB12-ED44-8A57-6FCC93753D05}" type="presParOf" srcId="{95A63642-5695-4E42-A262-4ABBF9E70DF2}" destId="{188725C9-5EBF-8742-BE30-5DEA0FBDF7A8}" srcOrd="1" destOrd="0" presId="urn:microsoft.com/office/officeart/2009/3/layout/HorizontalOrganizationChart"/>
    <dgm:cxn modelId="{D875E786-222A-C049-A1FF-D7D82A5C6098}" type="presParOf" srcId="{19C0AA02-3E07-0649-B844-A9C38AF7C9B2}" destId="{7A5E5BFA-49DB-EB48-A621-5ABE634B2AF2}" srcOrd="1" destOrd="0" presId="urn:microsoft.com/office/officeart/2009/3/layout/HorizontalOrganizationChart"/>
    <dgm:cxn modelId="{95B8329F-FCE7-8F4D-95E8-6C867418A3AD}" type="presParOf" srcId="{7A5E5BFA-49DB-EB48-A621-5ABE634B2AF2}" destId="{1F35F498-AB40-CE47-AA70-2E61F0857CF9}" srcOrd="0" destOrd="0" presId="urn:microsoft.com/office/officeart/2009/3/layout/HorizontalOrganizationChart"/>
    <dgm:cxn modelId="{772A2E5D-A70C-9643-BD59-EF9A045072E2}" type="presParOf" srcId="{7A5E5BFA-49DB-EB48-A621-5ABE634B2AF2}" destId="{45971796-B9EE-2442-84DD-7C9A92254190}" srcOrd="1" destOrd="0" presId="urn:microsoft.com/office/officeart/2009/3/layout/HorizontalOrganizationChart"/>
    <dgm:cxn modelId="{120E1C2C-70E7-1042-89AD-DF1C4C8B69E1}" type="presParOf" srcId="{45971796-B9EE-2442-84DD-7C9A92254190}" destId="{5A8ABB56-86A6-E14B-B1A4-2ED630F45FDE}" srcOrd="0" destOrd="0" presId="urn:microsoft.com/office/officeart/2009/3/layout/HorizontalOrganizationChart"/>
    <dgm:cxn modelId="{AEBDB6DB-1D48-6A42-B4B1-E9299B3414D4}" type="presParOf" srcId="{5A8ABB56-86A6-E14B-B1A4-2ED630F45FDE}" destId="{14AEE76E-6DB0-4747-8F96-BE286AFBA041}" srcOrd="0" destOrd="0" presId="urn:microsoft.com/office/officeart/2009/3/layout/HorizontalOrganizationChart"/>
    <dgm:cxn modelId="{CF3F2707-7690-A14B-AD6A-E003CE70C6DB}" type="presParOf" srcId="{5A8ABB56-86A6-E14B-B1A4-2ED630F45FDE}" destId="{49EE9DB6-3B7A-C148-A59C-5806F877B6EE}" srcOrd="1" destOrd="0" presId="urn:microsoft.com/office/officeart/2009/3/layout/HorizontalOrganizationChart"/>
    <dgm:cxn modelId="{9FEE33C6-44EE-E44A-9D07-820D52209244}" type="presParOf" srcId="{45971796-B9EE-2442-84DD-7C9A92254190}" destId="{508AA66C-0D09-8E46-8F88-A7261BAAECA2}" srcOrd="1" destOrd="0" presId="urn:microsoft.com/office/officeart/2009/3/layout/HorizontalOrganizationChart"/>
    <dgm:cxn modelId="{2D8327CE-AC29-0D48-ADD8-FAB748FF2382}" type="presParOf" srcId="{508AA66C-0D09-8E46-8F88-A7261BAAECA2}" destId="{71E8BB56-463A-8447-A373-F7D4DA3877DF}" srcOrd="0" destOrd="0" presId="urn:microsoft.com/office/officeart/2009/3/layout/HorizontalOrganizationChart"/>
    <dgm:cxn modelId="{1918D2B5-9839-1C45-B939-AF26AECB9620}" type="presParOf" srcId="{508AA66C-0D09-8E46-8F88-A7261BAAECA2}" destId="{E2B00F8D-DF16-5546-8278-557DEBC8A35B}" srcOrd="1" destOrd="0" presId="urn:microsoft.com/office/officeart/2009/3/layout/HorizontalOrganizationChart"/>
    <dgm:cxn modelId="{61257B68-DB75-024B-AC7A-3CEB6E8F1EB4}" type="presParOf" srcId="{E2B00F8D-DF16-5546-8278-557DEBC8A35B}" destId="{D0EBA7BC-606B-394A-8AC4-075715095FE1}" srcOrd="0" destOrd="0" presId="urn:microsoft.com/office/officeart/2009/3/layout/HorizontalOrganizationChart"/>
    <dgm:cxn modelId="{0820AED2-E9BE-9E4D-85CD-3460A56F4BFB}" type="presParOf" srcId="{D0EBA7BC-606B-394A-8AC4-075715095FE1}" destId="{E7972BA6-C4F5-F744-89A7-4FBF61F389D3}" srcOrd="0" destOrd="0" presId="urn:microsoft.com/office/officeart/2009/3/layout/HorizontalOrganizationChart"/>
    <dgm:cxn modelId="{6902B5B4-4E68-D248-A7F2-84AE9A47822A}" type="presParOf" srcId="{D0EBA7BC-606B-394A-8AC4-075715095FE1}" destId="{EBBDA56C-780F-D740-A97C-9D4B69B7DD30}" srcOrd="1" destOrd="0" presId="urn:microsoft.com/office/officeart/2009/3/layout/HorizontalOrganizationChart"/>
    <dgm:cxn modelId="{A52FB79E-076F-9A4D-9BD1-6582B1A3E03F}" type="presParOf" srcId="{E2B00F8D-DF16-5546-8278-557DEBC8A35B}" destId="{ED0D2658-ECCB-0141-9CE5-FE96B57F5138}" srcOrd="1" destOrd="0" presId="urn:microsoft.com/office/officeart/2009/3/layout/HorizontalOrganizationChart"/>
    <dgm:cxn modelId="{14163CF4-0B93-B945-884B-9D9708BC2D01}" type="presParOf" srcId="{E2B00F8D-DF16-5546-8278-557DEBC8A35B}" destId="{124E53D3-43B0-4D40-821F-C818609544DA}" srcOrd="2" destOrd="0" presId="urn:microsoft.com/office/officeart/2009/3/layout/HorizontalOrganizationChart"/>
    <dgm:cxn modelId="{F51B2748-429A-C84D-9DBC-D8D4D3A10FA0}" type="presParOf" srcId="{45971796-B9EE-2442-84DD-7C9A92254190}" destId="{C9F57E89-0D1C-CD41-B71D-08B54A7C9CD4}" srcOrd="2" destOrd="0" presId="urn:microsoft.com/office/officeart/2009/3/layout/HorizontalOrganizationChart"/>
    <dgm:cxn modelId="{EAB8FB45-C3EA-DE49-AEED-3F33E353C9DB}" type="presParOf" srcId="{7A5E5BFA-49DB-EB48-A621-5ABE634B2AF2}" destId="{3CB10DF9-1166-DA48-8AEF-6E1F51637815}" srcOrd="2" destOrd="0" presId="urn:microsoft.com/office/officeart/2009/3/layout/HorizontalOrganizationChart"/>
    <dgm:cxn modelId="{CA22CC66-D4A2-134B-92CF-6D50910F3590}" type="presParOf" srcId="{7A5E5BFA-49DB-EB48-A621-5ABE634B2AF2}" destId="{B000C095-C59F-864F-ABC2-F0DF7F5D122B}" srcOrd="3" destOrd="0" presId="urn:microsoft.com/office/officeart/2009/3/layout/HorizontalOrganizationChart"/>
    <dgm:cxn modelId="{9B12B6D1-781A-CF4A-92C9-B9DEF8D080E4}" type="presParOf" srcId="{B000C095-C59F-864F-ABC2-F0DF7F5D122B}" destId="{BB2D61AB-B7BB-6444-9CF8-033EDE84E07C}" srcOrd="0" destOrd="0" presId="urn:microsoft.com/office/officeart/2009/3/layout/HorizontalOrganizationChart"/>
    <dgm:cxn modelId="{0CD930E1-E001-1D43-A504-145F9C257F78}" type="presParOf" srcId="{BB2D61AB-B7BB-6444-9CF8-033EDE84E07C}" destId="{63BF1D75-2937-8D46-B3AD-3F085AFA46C4}" srcOrd="0" destOrd="0" presId="urn:microsoft.com/office/officeart/2009/3/layout/HorizontalOrganizationChart"/>
    <dgm:cxn modelId="{4953B47A-E419-4042-B05B-B24D24659A56}" type="presParOf" srcId="{BB2D61AB-B7BB-6444-9CF8-033EDE84E07C}" destId="{C7A7EEB6-8BC3-4B41-9EF7-8BE58062C261}" srcOrd="1" destOrd="0" presId="urn:microsoft.com/office/officeart/2009/3/layout/HorizontalOrganizationChart"/>
    <dgm:cxn modelId="{FEB05980-4BB1-ED4B-811E-3EF250933A92}" type="presParOf" srcId="{B000C095-C59F-864F-ABC2-F0DF7F5D122B}" destId="{C05F82E0-662D-0849-8F7C-E06F05CABB2C}" srcOrd="1" destOrd="0" presId="urn:microsoft.com/office/officeart/2009/3/layout/HorizontalOrganizationChart"/>
    <dgm:cxn modelId="{AECA0C34-5EAF-244F-825E-8D716398D76F}" type="presParOf" srcId="{C05F82E0-662D-0849-8F7C-E06F05CABB2C}" destId="{D355A8F2-8505-064B-AC06-BFD177536D60}" srcOrd="0" destOrd="0" presId="urn:microsoft.com/office/officeart/2009/3/layout/HorizontalOrganizationChart"/>
    <dgm:cxn modelId="{0F84A4A5-2A2F-C644-851A-42840DE37736}" type="presParOf" srcId="{C05F82E0-662D-0849-8F7C-E06F05CABB2C}" destId="{26C14FC0-6FF0-6444-B9BA-ECC67E3889BE}" srcOrd="1" destOrd="0" presId="urn:microsoft.com/office/officeart/2009/3/layout/HorizontalOrganizationChart"/>
    <dgm:cxn modelId="{B4D1B80E-4A96-4B4D-802B-0491ECC27F58}" type="presParOf" srcId="{26C14FC0-6FF0-6444-B9BA-ECC67E3889BE}" destId="{A835C1E2-0E86-9642-B727-A38F3934C51E}" srcOrd="0" destOrd="0" presId="urn:microsoft.com/office/officeart/2009/3/layout/HorizontalOrganizationChart"/>
    <dgm:cxn modelId="{0529BDF6-A019-C94B-A239-48B2D08AF28D}" type="presParOf" srcId="{A835C1E2-0E86-9642-B727-A38F3934C51E}" destId="{EC29ED43-9563-844C-B3EB-0682BE520504}" srcOrd="0" destOrd="0" presId="urn:microsoft.com/office/officeart/2009/3/layout/HorizontalOrganizationChart"/>
    <dgm:cxn modelId="{995F566A-1DA7-D349-AA3A-632E2FE12CED}" type="presParOf" srcId="{A835C1E2-0E86-9642-B727-A38F3934C51E}" destId="{A0CAE165-62C4-9940-A1D6-249DEB7BB4F4}" srcOrd="1" destOrd="0" presId="urn:microsoft.com/office/officeart/2009/3/layout/HorizontalOrganizationChart"/>
    <dgm:cxn modelId="{9C901329-3C24-474B-97EC-4B1542556965}" type="presParOf" srcId="{26C14FC0-6FF0-6444-B9BA-ECC67E3889BE}" destId="{482695D7-EEFB-3B48-AFEE-9E7459A3E28B}" srcOrd="1" destOrd="0" presId="urn:microsoft.com/office/officeart/2009/3/layout/HorizontalOrganizationChart"/>
    <dgm:cxn modelId="{011D4806-6722-954E-96E8-2B236BF55819}" type="presParOf" srcId="{26C14FC0-6FF0-6444-B9BA-ECC67E3889BE}" destId="{11A78AE0-5B8F-5449-AE31-2554393126A6}" srcOrd="2" destOrd="0" presId="urn:microsoft.com/office/officeart/2009/3/layout/HorizontalOrganizationChart"/>
    <dgm:cxn modelId="{758FA32C-2974-454D-A23E-5D2E1530D5D3}" type="presParOf" srcId="{B000C095-C59F-864F-ABC2-F0DF7F5D122B}" destId="{3EE850C1-858B-5B4C-B75D-44AF978F514C}" srcOrd="2" destOrd="0" presId="urn:microsoft.com/office/officeart/2009/3/layout/HorizontalOrganizationChart"/>
    <dgm:cxn modelId="{4DEDAA8F-184D-9246-852C-1A31FF21796C}" type="presParOf" srcId="{7A5E5BFA-49DB-EB48-A621-5ABE634B2AF2}" destId="{E628BCBF-BA59-E44F-88EF-D43ED9C0B941}" srcOrd="4" destOrd="0" presId="urn:microsoft.com/office/officeart/2009/3/layout/HorizontalOrganizationChart"/>
    <dgm:cxn modelId="{6452222B-5487-4B48-8399-B24D119A5C4D}" type="presParOf" srcId="{7A5E5BFA-49DB-EB48-A621-5ABE634B2AF2}" destId="{6D03BDBD-0779-EE4D-85DA-E3F5CB5AE47C}" srcOrd="5" destOrd="0" presId="urn:microsoft.com/office/officeart/2009/3/layout/HorizontalOrganizationChart"/>
    <dgm:cxn modelId="{8E3609CC-4718-5C48-A08D-4DB4D085E54A}" type="presParOf" srcId="{6D03BDBD-0779-EE4D-85DA-E3F5CB5AE47C}" destId="{83E8D4EA-B839-7A4C-8A33-B191610D2724}" srcOrd="0" destOrd="0" presId="urn:microsoft.com/office/officeart/2009/3/layout/HorizontalOrganizationChart"/>
    <dgm:cxn modelId="{18220125-FEFF-244B-937B-0B0B0CEA428E}" type="presParOf" srcId="{83E8D4EA-B839-7A4C-8A33-B191610D2724}" destId="{1258C65E-8AD8-3B49-A194-D803C4E8CAC7}" srcOrd="0" destOrd="0" presId="urn:microsoft.com/office/officeart/2009/3/layout/HorizontalOrganizationChart"/>
    <dgm:cxn modelId="{7303C788-2982-6C43-9B15-6DC242FC49D9}" type="presParOf" srcId="{83E8D4EA-B839-7A4C-8A33-B191610D2724}" destId="{0308603E-07A0-C14C-8AEC-B944C1550D34}" srcOrd="1" destOrd="0" presId="urn:microsoft.com/office/officeart/2009/3/layout/HorizontalOrganizationChart"/>
    <dgm:cxn modelId="{DAE5A2B8-6886-B04C-B559-4947318E8CCC}" type="presParOf" srcId="{6D03BDBD-0779-EE4D-85DA-E3F5CB5AE47C}" destId="{82F5A874-1220-7744-B674-BD25ED38C71D}" srcOrd="1" destOrd="0" presId="urn:microsoft.com/office/officeart/2009/3/layout/HorizontalOrganizationChart"/>
    <dgm:cxn modelId="{6B206908-E770-3D41-8602-8D4F378A8206}" type="presParOf" srcId="{82F5A874-1220-7744-B674-BD25ED38C71D}" destId="{4718747D-F704-D34F-9D6B-B56827090129}" srcOrd="0" destOrd="0" presId="urn:microsoft.com/office/officeart/2009/3/layout/HorizontalOrganizationChart"/>
    <dgm:cxn modelId="{AD4063B4-54EE-7D4D-8666-BBDF4AB77037}" type="presParOf" srcId="{82F5A874-1220-7744-B674-BD25ED38C71D}" destId="{D90B0195-DF26-694B-AADF-4D237F896B92}" srcOrd="1" destOrd="0" presId="urn:microsoft.com/office/officeart/2009/3/layout/HorizontalOrganizationChart"/>
    <dgm:cxn modelId="{4F026D84-4EDE-0140-8357-DAF88A8CB2B9}" type="presParOf" srcId="{D90B0195-DF26-694B-AADF-4D237F896B92}" destId="{460D7CB9-155A-2C49-8C6F-220F2E0C06CA}" srcOrd="0" destOrd="0" presId="urn:microsoft.com/office/officeart/2009/3/layout/HorizontalOrganizationChart"/>
    <dgm:cxn modelId="{455EB128-4305-844D-9AC2-570C6FA3D318}" type="presParOf" srcId="{460D7CB9-155A-2C49-8C6F-220F2E0C06CA}" destId="{F0D66C08-85E9-9749-829F-72E83F73AC78}" srcOrd="0" destOrd="0" presId="urn:microsoft.com/office/officeart/2009/3/layout/HorizontalOrganizationChart"/>
    <dgm:cxn modelId="{0A8A6E2F-F0DF-C047-8C1D-5B6EB1F47C31}" type="presParOf" srcId="{460D7CB9-155A-2C49-8C6F-220F2E0C06CA}" destId="{D7F3E2F3-C1EB-BA41-AF63-9BC92C99B6F6}" srcOrd="1" destOrd="0" presId="urn:microsoft.com/office/officeart/2009/3/layout/HorizontalOrganizationChart"/>
    <dgm:cxn modelId="{697E710C-0907-534F-8056-58CC820B98EC}" type="presParOf" srcId="{D90B0195-DF26-694B-AADF-4D237F896B92}" destId="{E8EE8FB7-AF28-F848-82CB-829A5B41F447}" srcOrd="1" destOrd="0" presId="urn:microsoft.com/office/officeart/2009/3/layout/HorizontalOrganizationChart"/>
    <dgm:cxn modelId="{A289E8B9-CAB1-3348-ACE7-C1FAD3A2AB39}" type="presParOf" srcId="{D90B0195-DF26-694B-AADF-4D237F896B92}" destId="{DEB577EE-275F-154C-B71E-20A7BE7C9274}" srcOrd="2" destOrd="0" presId="urn:microsoft.com/office/officeart/2009/3/layout/HorizontalOrganizationChart"/>
    <dgm:cxn modelId="{B0D37D95-B503-1744-AFEB-CFE1EB343518}" type="presParOf" srcId="{6D03BDBD-0779-EE4D-85DA-E3F5CB5AE47C}" destId="{AB36030F-BC80-024F-BB7E-D741A7993C0E}" srcOrd="2" destOrd="0" presId="urn:microsoft.com/office/officeart/2009/3/layout/HorizontalOrganizationChart"/>
    <dgm:cxn modelId="{176E1E89-9BB5-4847-A8AF-5D85F6423712}" type="presParOf" srcId="{7A5E5BFA-49DB-EB48-A621-5ABE634B2AF2}" destId="{6E55C59A-3696-474F-A9B9-9276C3CEF25E}" srcOrd="6" destOrd="0" presId="urn:microsoft.com/office/officeart/2009/3/layout/HorizontalOrganizationChart"/>
    <dgm:cxn modelId="{8FD8C253-96F3-794E-858B-0B6905C9A96C}" type="presParOf" srcId="{7A5E5BFA-49DB-EB48-A621-5ABE634B2AF2}" destId="{E5D67B75-1283-F941-A626-363541C23FD9}" srcOrd="7" destOrd="0" presId="urn:microsoft.com/office/officeart/2009/3/layout/HorizontalOrganizationChart"/>
    <dgm:cxn modelId="{D0F1D45B-F8CC-744F-A8FB-CE8F32886CD4}" type="presParOf" srcId="{E5D67B75-1283-F941-A626-363541C23FD9}" destId="{F5910F77-4C21-E540-8112-F503DEE2D76A}" srcOrd="0" destOrd="0" presId="urn:microsoft.com/office/officeart/2009/3/layout/HorizontalOrganizationChart"/>
    <dgm:cxn modelId="{113DC0FA-AFDF-694A-8B3D-F4C1018EC7A5}" type="presParOf" srcId="{F5910F77-4C21-E540-8112-F503DEE2D76A}" destId="{2F27689D-AB02-424A-84E7-17720BDAD02D}" srcOrd="0" destOrd="0" presId="urn:microsoft.com/office/officeart/2009/3/layout/HorizontalOrganizationChart"/>
    <dgm:cxn modelId="{A3F34184-A444-8A42-BBE9-CD50AFD15052}" type="presParOf" srcId="{F5910F77-4C21-E540-8112-F503DEE2D76A}" destId="{5AA3FCD0-996D-5D42-81AE-A5FB7AC8B1D9}" srcOrd="1" destOrd="0" presId="urn:microsoft.com/office/officeart/2009/3/layout/HorizontalOrganizationChart"/>
    <dgm:cxn modelId="{CA56BFAF-F46A-AF43-BA69-A2A45E4FB7FE}" type="presParOf" srcId="{E5D67B75-1283-F941-A626-363541C23FD9}" destId="{7FE00D28-A166-BB41-8E08-1D64C19633E5}" srcOrd="1" destOrd="0" presId="urn:microsoft.com/office/officeart/2009/3/layout/HorizontalOrganizationChart"/>
    <dgm:cxn modelId="{213642C5-FBAD-EE4A-8B32-6D8540253141}" type="presParOf" srcId="{E5D67B75-1283-F941-A626-363541C23FD9}" destId="{B457F845-FD47-1749-8775-B3DD7C97B6F1}" srcOrd="2" destOrd="0" presId="urn:microsoft.com/office/officeart/2009/3/layout/HorizontalOrganizationChart"/>
    <dgm:cxn modelId="{E6184107-531B-DA4E-AAF4-C6AC8F9FDF42}" type="presParOf" srcId="{19C0AA02-3E07-0649-B844-A9C38AF7C9B2}" destId="{E53D5D31-F25E-E94F-9EED-ABFDAE1AEED5}" srcOrd="2" destOrd="0" presId="urn:microsoft.com/office/officeart/2009/3/layout/HorizontalOrganizationChart"/>
    <dgm:cxn modelId="{54726D82-9F0F-684A-BE7F-A8E60DA656E2}" type="presParOf" srcId="{68425F9A-E53A-8B40-A2D0-5B41D188DEDD}" destId="{CD881923-8FE9-154E-8A67-26E81E5F5B4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5C59A-3696-474F-A9B9-9276C3CEF25E}">
      <dsp:nvSpPr>
        <dsp:cNvPr id="0" name=""/>
        <dsp:cNvSpPr/>
      </dsp:nvSpPr>
      <dsp:spPr>
        <a:xfrm>
          <a:off x="4061558" y="3839017"/>
          <a:ext cx="227312" cy="733083"/>
        </a:xfrm>
        <a:custGeom>
          <a:avLst/>
          <a:gdLst/>
          <a:ahLst/>
          <a:cxnLst/>
          <a:rect l="0" t="0" r="0" b="0"/>
          <a:pathLst>
            <a:path>
              <a:moveTo>
                <a:pt x="0" y="0"/>
              </a:moveTo>
              <a:lnTo>
                <a:pt x="113656" y="0"/>
              </a:lnTo>
              <a:lnTo>
                <a:pt x="113656" y="733083"/>
              </a:lnTo>
              <a:lnTo>
                <a:pt x="227312" y="733083"/>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718747D-F704-D34F-9D6B-B56827090129}">
      <dsp:nvSpPr>
        <dsp:cNvPr id="0" name=""/>
        <dsp:cNvSpPr/>
      </dsp:nvSpPr>
      <dsp:spPr>
        <a:xfrm>
          <a:off x="5425434" y="4037658"/>
          <a:ext cx="227312" cy="91440"/>
        </a:xfrm>
        <a:custGeom>
          <a:avLst/>
          <a:gdLst/>
          <a:ahLst/>
          <a:cxnLst/>
          <a:rect l="0" t="0" r="0" b="0"/>
          <a:pathLst>
            <a:path>
              <a:moveTo>
                <a:pt x="0" y="45720"/>
              </a:moveTo>
              <a:lnTo>
                <a:pt x="227312"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28BCBF-BA59-E44F-88EF-D43ED9C0B941}">
      <dsp:nvSpPr>
        <dsp:cNvPr id="0" name=""/>
        <dsp:cNvSpPr/>
      </dsp:nvSpPr>
      <dsp:spPr>
        <a:xfrm>
          <a:off x="4061558" y="3839017"/>
          <a:ext cx="227312" cy="244361"/>
        </a:xfrm>
        <a:custGeom>
          <a:avLst/>
          <a:gdLst/>
          <a:ahLst/>
          <a:cxnLst/>
          <a:rect l="0" t="0" r="0" b="0"/>
          <a:pathLst>
            <a:path>
              <a:moveTo>
                <a:pt x="0" y="0"/>
              </a:moveTo>
              <a:lnTo>
                <a:pt x="113656" y="0"/>
              </a:lnTo>
              <a:lnTo>
                <a:pt x="113656" y="244361"/>
              </a:lnTo>
              <a:lnTo>
                <a:pt x="227312" y="244361"/>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355A8F2-8505-064B-AC06-BFD177536D60}">
      <dsp:nvSpPr>
        <dsp:cNvPr id="0" name=""/>
        <dsp:cNvSpPr/>
      </dsp:nvSpPr>
      <dsp:spPr>
        <a:xfrm>
          <a:off x="5425434" y="3548936"/>
          <a:ext cx="227312" cy="91440"/>
        </a:xfrm>
        <a:custGeom>
          <a:avLst/>
          <a:gdLst/>
          <a:ahLst/>
          <a:cxnLst/>
          <a:rect l="0" t="0" r="0" b="0"/>
          <a:pathLst>
            <a:path>
              <a:moveTo>
                <a:pt x="0" y="45720"/>
              </a:moveTo>
              <a:lnTo>
                <a:pt x="227312"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B10DF9-1166-DA48-8AEF-6E1F51637815}">
      <dsp:nvSpPr>
        <dsp:cNvPr id="0" name=""/>
        <dsp:cNvSpPr/>
      </dsp:nvSpPr>
      <dsp:spPr>
        <a:xfrm>
          <a:off x="4061558" y="3594656"/>
          <a:ext cx="227312" cy="244361"/>
        </a:xfrm>
        <a:custGeom>
          <a:avLst/>
          <a:gdLst/>
          <a:ahLst/>
          <a:cxnLst/>
          <a:rect l="0" t="0" r="0" b="0"/>
          <a:pathLst>
            <a:path>
              <a:moveTo>
                <a:pt x="0" y="244361"/>
              </a:moveTo>
              <a:lnTo>
                <a:pt x="113656" y="244361"/>
              </a:lnTo>
              <a:lnTo>
                <a:pt x="113656" y="0"/>
              </a:lnTo>
              <a:lnTo>
                <a:pt x="227312"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E8BB56-463A-8447-A373-F7D4DA3877DF}">
      <dsp:nvSpPr>
        <dsp:cNvPr id="0" name=""/>
        <dsp:cNvSpPr/>
      </dsp:nvSpPr>
      <dsp:spPr>
        <a:xfrm>
          <a:off x="5425434" y="3060213"/>
          <a:ext cx="227312" cy="91440"/>
        </a:xfrm>
        <a:custGeom>
          <a:avLst/>
          <a:gdLst/>
          <a:ahLst/>
          <a:cxnLst/>
          <a:rect l="0" t="0" r="0" b="0"/>
          <a:pathLst>
            <a:path>
              <a:moveTo>
                <a:pt x="0" y="45720"/>
              </a:moveTo>
              <a:lnTo>
                <a:pt x="227312"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F35F498-AB40-CE47-AA70-2E61F0857CF9}">
      <dsp:nvSpPr>
        <dsp:cNvPr id="0" name=""/>
        <dsp:cNvSpPr/>
      </dsp:nvSpPr>
      <dsp:spPr>
        <a:xfrm>
          <a:off x="4061558" y="3105933"/>
          <a:ext cx="227312" cy="733083"/>
        </a:xfrm>
        <a:custGeom>
          <a:avLst/>
          <a:gdLst/>
          <a:ahLst/>
          <a:cxnLst/>
          <a:rect l="0" t="0" r="0" b="0"/>
          <a:pathLst>
            <a:path>
              <a:moveTo>
                <a:pt x="0" y="733083"/>
              </a:moveTo>
              <a:lnTo>
                <a:pt x="113656" y="733083"/>
              </a:lnTo>
              <a:lnTo>
                <a:pt x="113656" y="0"/>
              </a:lnTo>
              <a:lnTo>
                <a:pt x="227312"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D3C8C0-5A46-0B4F-8D81-92EF17AB44BC}">
      <dsp:nvSpPr>
        <dsp:cNvPr id="0" name=""/>
        <dsp:cNvSpPr/>
      </dsp:nvSpPr>
      <dsp:spPr>
        <a:xfrm>
          <a:off x="2697681" y="2617211"/>
          <a:ext cx="227312" cy="1221805"/>
        </a:xfrm>
        <a:custGeom>
          <a:avLst/>
          <a:gdLst/>
          <a:ahLst/>
          <a:cxnLst/>
          <a:rect l="0" t="0" r="0" b="0"/>
          <a:pathLst>
            <a:path>
              <a:moveTo>
                <a:pt x="0" y="0"/>
              </a:moveTo>
              <a:lnTo>
                <a:pt x="113656" y="0"/>
              </a:lnTo>
              <a:lnTo>
                <a:pt x="113656" y="1221805"/>
              </a:lnTo>
              <a:lnTo>
                <a:pt x="227312" y="1221805"/>
              </a:lnTo>
            </a:path>
          </a:pathLst>
        </a:custGeom>
        <a:noFill/>
        <a:ln w="1270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76D152-A634-7148-B2E5-80F6B2A0A136}">
      <dsp:nvSpPr>
        <dsp:cNvPr id="0" name=""/>
        <dsp:cNvSpPr/>
      </dsp:nvSpPr>
      <dsp:spPr>
        <a:xfrm>
          <a:off x="4061558" y="1395405"/>
          <a:ext cx="227312" cy="1221805"/>
        </a:xfrm>
        <a:custGeom>
          <a:avLst/>
          <a:gdLst/>
          <a:ahLst/>
          <a:cxnLst/>
          <a:rect l="0" t="0" r="0" b="0"/>
          <a:pathLst>
            <a:path>
              <a:moveTo>
                <a:pt x="0" y="0"/>
              </a:moveTo>
              <a:lnTo>
                <a:pt x="113656" y="0"/>
              </a:lnTo>
              <a:lnTo>
                <a:pt x="113656" y="1221805"/>
              </a:lnTo>
              <a:lnTo>
                <a:pt x="227312" y="1221805"/>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62875-8434-3C49-ABCA-61AFB1764DEA}">
      <dsp:nvSpPr>
        <dsp:cNvPr id="0" name=""/>
        <dsp:cNvSpPr/>
      </dsp:nvSpPr>
      <dsp:spPr>
        <a:xfrm>
          <a:off x="5425434" y="2082769"/>
          <a:ext cx="227312" cy="91440"/>
        </a:xfrm>
        <a:custGeom>
          <a:avLst/>
          <a:gdLst/>
          <a:ahLst/>
          <a:cxnLst/>
          <a:rect l="0" t="0" r="0" b="0"/>
          <a:pathLst>
            <a:path>
              <a:moveTo>
                <a:pt x="0" y="45720"/>
              </a:moveTo>
              <a:lnTo>
                <a:pt x="227312"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B70BB5-2087-E841-A931-ADFB17DB8768}">
      <dsp:nvSpPr>
        <dsp:cNvPr id="0" name=""/>
        <dsp:cNvSpPr/>
      </dsp:nvSpPr>
      <dsp:spPr>
        <a:xfrm>
          <a:off x="4061558" y="1395405"/>
          <a:ext cx="227312" cy="733083"/>
        </a:xfrm>
        <a:custGeom>
          <a:avLst/>
          <a:gdLst/>
          <a:ahLst/>
          <a:cxnLst/>
          <a:rect l="0" t="0" r="0" b="0"/>
          <a:pathLst>
            <a:path>
              <a:moveTo>
                <a:pt x="0" y="0"/>
              </a:moveTo>
              <a:lnTo>
                <a:pt x="113656" y="0"/>
              </a:lnTo>
              <a:lnTo>
                <a:pt x="113656" y="733083"/>
              </a:lnTo>
              <a:lnTo>
                <a:pt x="227312" y="733083"/>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F7D038-005B-E446-B78D-8D8361090371}">
      <dsp:nvSpPr>
        <dsp:cNvPr id="0" name=""/>
        <dsp:cNvSpPr/>
      </dsp:nvSpPr>
      <dsp:spPr>
        <a:xfrm>
          <a:off x="5425434" y="1594047"/>
          <a:ext cx="227312" cy="91440"/>
        </a:xfrm>
        <a:custGeom>
          <a:avLst/>
          <a:gdLst/>
          <a:ahLst/>
          <a:cxnLst/>
          <a:rect l="0" t="0" r="0" b="0"/>
          <a:pathLst>
            <a:path>
              <a:moveTo>
                <a:pt x="0" y="45720"/>
              </a:moveTo>
              <a:lnTo>
                <a:pt x="227312"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DD66022-BFD9-DA49-9CA6-B38EDCFB1731}">
      <dsp:nvSpPr>
        <dsp:cNvPr id="0" name=""/>
        <dsp:cNvSpPr/>
      </dsp:nvSpPr>
      <dsp:spPr>
        <a:xfrm>
          <a:off x="4061558" y="1395405"/>
          <a:ext cx="227312" cy="244361"/>
        </a:xfrm>
        <a:custGeom>
          <a:avLst/>
          <a:gdLst/>
          <a:ahLst/>
          <a:cxnLst/>
          <a:rect l="0" t="0" r="0" b="0"/>
          <a:pathLst>
            <a:path>
              <a:moveTo>
                <a:pt x="0" y="0"/>
              </a:moveTo>
              <a:lnTo>
                <a:pt x="113656" y="0"/>
              </a:lnTo>
              <a:lnTo>
                <a:pt x="113656" y="244361"/>
              </a:lnTo>
              <a:lnTo>
                <a:pt x="227312" y="244361"/>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7C0E5D-AD00-794E-A36E-D9CC25906DCC}">
      <dsp:nvSpPr>
        <dsp:cNvPr id="0" name=""/>
        <dsp:cNvSpPr/>
      </dsp:nvSpPr>
      <dsp:spPr>
        <a:xfrm>
          <a:off x="5425434" y="1105324"/>
          <a:ext cx="227312" cy="91440"/>
        </a:xfrm>
        <a:custGeom>
          <a:avLst/>
          <a:gdLst/>
          <a:ahLst/>
          <a:cxnLst/>
          <a:rect l="0" t="0" r="0" b="0"/>
          <a:pathLst>
            <a:path>
              <a:moveTo>
                <a:pt x="0" y="45720"/>
              </a:moveTo>
              <a:lnTo>
                <a:pt x="227312"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763B2F-DED6-BF47-9A77-582B6745CC52}">
      <dsp:nvSpPr>
        <dsp:cNvPr id="0" name=""/>
        <dsp:cNvSpPr/>
      </dsp:nvSpPr>
      <dsp:spPr>
        <a:xfrm>
          <a:off x="4061558" y="1151044"/>
          <a:ext cx="227312" cy="244361"/>
        </a:xfrm>
        <a:custGeom>
          <a:avLst/>
          <a:gdLst/>
          <a:ahLst/>
          <a:cxnLst/>
          <a:rect l="0" t="0" r="0" b="0"/>
          <a:pathLst>
            <a:path>
              <a:moveTo>
                <a:pt x="0" y="244361"/>
              </a:moveTo>
              <a:lnTo>
                <a:pt x="113656" y="244361"/>
              </a:lnTo>
              <a:lnTo>
                <a:pt x="113656" y="0"/>
              </a:lnTo>
              <a:lnTo>
                <a:pt x="227312"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ADEEB0B-6828-A746-A241-7217A8131546}">
      <dsp:nvSpPr>
        <dsp:cNvPr id="0" name=""/>
        <dsp:cNvSpPr/>
      </dsp:nvSpPr>
      <dsp:spPr>
        <a:xfrm>
          <a:off x="5425434" y="616602"/>
          <a:ext cx="227312" cy="91440"/>
        </a:xfrm>
        <a:custGeom>
          <a:avLst/>
          <a:gdLst/>
          <a:ahLst/>
          <a:cxnLst/>
          <a:rect l="0" t="0" r="0" b="0"/>
          <a:pathLst>
            <a:path>
              <a:moveTo>
                <a:pt x="0" y="45720"/>
              </a:moveTo>
              <a:lnTo>
                <a:pt x="227312"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B70605-9B4D-CB43-ADA4-28BB700C1193}">
      <dsp:nvSpPr>
        <dsp:cNvPr id="0" name=""/>
        <dsp:cNvSpPr/>
      </dsp:nvSpPr>
      <dsp:spPr>
        <a:xfrm>
          <a:off x="4061558" y="662322"/>
          <a:ext cx="227312" cy="733083"/>
        </a:xfrm>
        <a:custGeom>
          <a:avLst/>
          <a:gdLst/>
          <a:ahLst/>
          <a:cxnLst/>
          <a:rect l="0" t="0" r="0" b="0"/>
          <a:pathLst>
            <a:path>
              <a:moveTo>
                <a:pt x="0" y="733083"/>
              </a:moveTo>
              <a:lnTo>
                <a:pt x="113656" y="733083"/>
              </a:lnTo>
              <a:lnTo>
                <a:pt x="113656" y="0"/>
              </a:lnTo>
              <a:lnTo>
                <a:pt x="227312"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BB38B9-06D5-1940-85AD-4D6D0674F428}">
      <dsp:nvSpPr>
        <dsp:cNvPr id="0" name=""/>
        <dsp:cNvSpPr/>
      </dsp:nvSpPr>
      <dsp:spPr>
        <a:xfrm>
          <a:off x="5425434" y="127880"/>
          <a:ext cx="227312" cy="91440"/>
        </a:xfrm>
        <a:custGeom>
          <a:avLst/>
          <a:gdLst/>
          <a:ahLst/>
          <a:cxnLst/>
          <a:rect l="0" t="0" r="0" b="0"/>
          <a:pathLst>
            <a:path>
              <a:moveTo>
                <a:pt x="0" y="45720"/>
              </a:moveTo>
              <a:lnTo>
                <a:pt x="227312"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7C29C8-DDB3-9740-8FF8-2832E52E19E2}">
      <dsp:nvSpPr>
        <dsp:cNvPr id="0" name=""/>
        <dsp:cNvSpPr/>
      </dsp:nvSpPr>
      <dsp:spPr>
        <a:xfrm>
          <a:off x="4061558" y="173600"/>
          <a:ext cx="227312" cy="1221805"/>
        </a:xfrm>
        <a:custGeom>
          <a:avLst/>
          <a:gdLst/>
          <a:ahLst/>
          <a:cxnLst/>
          <a:rect l="0" t="0" r="0" b="0"/>
          <a:pathLst>
            <a:path>
              <a:moveTo>
                <a:pt x="0" y="1221805"/>
              </a:moveTo>
              <a:lnTo>
                <a:pt x="113656" y="1221805"/>
              </a:lnTo>
              <a:lnTo>
                <a:pt x="113656" y="0"/>
              </a:lnTo>
              <a:lnTo>
                <a:pt x="227312"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C2376D-5172-514E-93E5-06E91C93EDE4}">
      <dsp:nvSpPr>
        <dsp:cNvPr id="0" name=""/>
        <dsp:cNvSpPr/>
      </dsp:nvSpPr>
      <dsp:spPr>
        <a:xfrm>
          <a:off x="2697681" y="1395405"/>
          <a:ext cx="227312" cy="1221805"/>
        </a:xfrm>
        <a:custGeom>
          <a:avLst/>
          <a:gdLst/>
          <a:ahLst/>
          <a:cxnLst/>
          <a:rect l="0" t="0" r="0" b="0"/>
          <a:pathLst>
            <a:path>
              <a:moveTo>
                <a:pt x="0" y="1221805"/>
              </a:moveTo>
              <a:lnTo>
                <a:pt x="113656" y="1221805"/>
              </a:lnTo>
              <a:lnTo>
                <a:pt x="113656" y="0"/>
              </a:lnTo>
              <a:lnTo>
                <a:pt x="227312" y="0"/>
              </a:lnTo>
            </a:path>
          </a:pathLst>
        </a:custGeom>
        <a:noFill/>
        <a:ln w="1270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5198FB9-3B7F-AB47-8167-309DBBFDBC79}">
      <dsp:nvSpPr>
        <dsp:cNvPr id="0" name=""/>
        <dsp:cNvSpPr/>
      </dsp:nvSpPr>
      <dsp:spPr>
        <a:xfrm>
          <a:off x="1561118" y="2443885"/>
          <a:ext cx="1136563" cy="346651"/>
        </a:xfrm>
        <a:prstGeom prst="rect">
          <a:avLst/>
        </a:prstGeom>
        <a:solidFill>
          <a:schemeClr val="accent3">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people</a:t>
          </a:r>
        </a:p>
      </dsp:txBody>
      <dsp:txXfrm>
        <a:off x="1561118" y="2443885"/>
        <a:ext cx="1136563" cy="346651"/>
      </dsp:txXfrm>
    </dsp:sp>
    <dsp:sp modelId="{2294B45E-CF93-B24D-8A01-034DF9B6B9B9}">
      <dsp:nvSpPr>
        <dsp:cNvPr id="0" name=""/>
        <dsp:cNvSpPr/>
      </dsp:nvSpPr>
      <dsp:spPr>
        <a:xfrm>
          <a:off x="2924994" y="1222079"/>
          <a:ext cx="1136563" cy="346651"/>
        </a:xfrm>
        <a:prstGeom prst="rect">
          <a:avLst/>
        </a:prstGeom>
        <a:solidFill>
          <a:schemeClr val="accent5">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person </a:t>
          </a:r>
          <a:br>
            <a:rPr lang="en-US" sz="900" kern="1200" dirty="0">
              <a:solidFill>
                <a:schemeClr val="tx1"/>
              </a:solidFill>
            </a:rPr>
          </a:br>
          <a:r>
            <a:rPr lang="en-US" sz="900" kern="1200" dirty="0" err="1">
              <a:solidFill>
                <a:schemeClr val="tx1"/>
              </a:solidFill>
            </a:rPr>
            <a:t>pid</a:t>
          </a:r>
          <a:r>
            <a:rPr lang="en-US" sz="900" kern="1200" dirty="0">
              <a:solidFill>
                <a:schemeClr val="tx1"/>
              </a:solidFill>
            </a:rPr>
            <a:t>=“33”</a:t>
          </a:r>
        </a:p>
      </dsp:txBody>
      <dsp:txXfrm>
        <a:off x="2924994" y="1222079"/>
        <a:ext cx="1136563" cy="346651"/>
      </dsp:txXfrm>
    </dsp:sp>
    <dsp:sp modelId="{35DB5818-9613-8744-AF5D-0CA02F682CFE}">
      <dsp:nvSpPr>
        <dsp:cNvPr id="0" name=""/>
        <dsp:cNvSpPr/>
      </dsp:nvSpPr>
      <dsp:spPr>
        <a:xfrm>
          <a:off x="4288870" y="274"/>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rPr>
            <a:t>firstname</a:t>
          </a:r>
          <a:endParaRPr lang="en-US" sz="900" kern="1200" dirty="0">
            <a:solidFill>
              <a:schemeClr val="tx1"/>
            </a:solidFill>
          </a:endParaRPr>
        </a:p>
      </dsp:txBody>
      <dsp:txXfrm>
        <a:off x="4288870" y="274"/>
        <a:ext cx="1136563" cy="346651"/>
      </dsp:txXfrm>
    </dsp:sp>
    <dsp:sp modelId="{2241A62B-97DE-954C-9F32-52B4A18A90D6}">
      <dsp:nvSpPr>
        <dsp:cNvPr id="0" name=""/>
        <dsp:cNvSpPr/>
      </dsp:nvSpPr>
      <dsp:spPr>
        <a:xfrm>
          <a:off x="5652747" y="274"/>
          <a:ext cx="1136563" cy="346651"/>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Bart</a:t>
          </a:r>
        </a:p>
      </dsp:txBody>
      <dsp:txXfrm>
        <a:off x="5652747" y="274"/>
        <a:ext cx="1136563" cy="346651"/>
      </dsp:txXfrm>
    </dsp:sp>
    <dsp:sp modelId="{C0CF4FE4-CF0F-B941-BB51-20BB75AC5320}">
      <dsp:nvSpPr>
        <dsp:cNvPr id="0" name=""/>
        <dsp:cNvSpPr/>
      </dsp:nvSpPr>
      <dsp:spPr>
        <a:xfrm>
          <a:off x="4288870" y="488996"/>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rPr>
            <a:t>surname</a:t>
          </a:r>
          <a:endParaRPr lang="en-US" sz="900" kern="1200" dirty="0">
            <a:solidFill>
              <a:schemeClr val="tx1"/>
            </a:solidFill>
          </a:endParaRPr>
        </a:p>
      </dsp:txBody>
      <dsp:txXfrm>
        <a:off x="4288870" y="488996"/>
        <a:ext cx="1136563" cy="346651"/>
      </dsp:txXfrm>
    </dsp:sp>
    <dsp:sp modelId="{5B85DDB5-89D5-084D-BE47-8B5333141404}">
      <dsp:nvSpPr>
        <dsp:cNvPr id="0" name=""/>
        <dsp:cNvSpPr/>
      </dsp:nvSpPr>
      <dsp:spPr>
        <a:xfrm>
          <a:off x="5652747" y="488996"/>
          <a:ext cx="1136563" cy="346651"/>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Simpson</a:t>
          </a:r>
        </a:p>
      </dsp:txBody>
      <dsp:txXfrm>
        <a:off x="5652747" y="488996"/>
        <a:ext cx="1136563" cy="346651"/>
      </dsp:txXfrm>
    </dsp:sp>
    <dsp:sp modelId="{4E30FCBB-E5EC-0D4C-BED8-A8597112B988}">
      <dsp:nvSpPr>
        <dsp:cNvPr id="0" name=""/>
        <dsp:cNvSpPr/>
      </dsp:nvSpPr>
      <dsp:spPr>
        <a:xfrm>
          <a:off x="4288870" y="977718"/>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rPr>
            <a:t>tel</a:t>
          </a:r>
          <a:endParaRPr lang="en-US" sz="900" kern="1200" dirty="0">
            <a:solidFill>
              <a:schemeClr val="tx1"/>
            </a:solidFill>
          </a:endParaRPr>
        </a:p>
      </dsp:txBody>
      <dsp:txXfrm>
        <a:off x="4288870" y="977718"/>
        <a:ext cx="1136563" cy="346651"/>
      </dsp:txXfrm>
    </dsp:sp>
    <dsp:sp modelId="{9C878219-9010-4A47-A512-EDBCD342CB1E}">
      <dsp:nvSpPr>
        <dsp:cNvPr id="0" name=""/>
        <dsp:cNvSpPr/>
      </dsp:nvSpPr>
      <dsp:spPr>
        <a:xfrm>
          <a:off x="5652747" y="977718"/>
          <a:ext cx="1136563" cy="346651"/>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01314447777</a:t>
          </a:r>
        </a:p>
      </dsp:txBody>
      <dsp:txXfrm>
        <a:off x="5652747" y="977718"/>
        <a:ext cx="1136563" cy="346651"/>
      </dsp:txXfrm>
    </dsp:sp>
    <dsp:sp modelId="{EFC82C76-0784-9247-9938-2D06959BCF32}">
      <dsp:nvSpPr>
        <dsp:cNvPr id="0" name=""/>
        <dsp:cNvSpPr/>
      </dsp:nvSpPr>
      <dsp:spPr>
        <a:xfrm>
          <a:off x="4288870" y="1466441"/>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rPr>
            <a:t>tel</a:t>
          </a:r>
          <a:endParaRPr lang="en-US" sz="900" kern="1200" dirty="0">
            <a:solidFill>
              <a:schemeClr val="tx1"/>
            </a:solidFill>
          </a:endParaRPr>
        </a:p>
      </dsp:txBody>
      <dsp:txXfrm>
        <a:off x="4288870" y="1466441"/>
        <a:ext cx="1136563" cy="346651"/>
      </dsp:txXfrm>
    </dsp:sp>
    <dsp:sp modelId="{86EF3239-C0F1-9549-8F83-3C3780A6406A}">
      <dsp:nvSpPr>
        <dsp:cNvPr id="0" name=""/>
        <dsp:cNvSpPr/>
      </dsp:nvSpPr>
      <dsp:spPr>
        <a:xfrm>
          <a:off x="5652747" y="1466441"/>
          <a:ext cx="1136563" cy="346651"/>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0780116022</a:t>
          </a:r>
        </a:p>
      </dsp:txBody>
      <dsp:txXfrm>
        <a:off x="5652747" y="1466441"/>
        <a:ext cx="1136563" cy="346651"/>
      </dsp:txXfrm>
    </dsp:sp>
    <dsp:sp modelId="{E81CAEC2-EDEF-0640-BE3B-48196BA96BC1}">
      <dsp:nvSpPr>
        <dsp:cNvPr id="0" name=""/>
        <dsp:cNvSpPr/>
      </dsp:nvSpPr>
      <dsp:spPr>
        <a:xfrm>
          <a:off x="4288870" y="1955163"/>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rPr>
            <a:t>email</a:t>
          </a:r>
          <a:endParaRPr lang="en-US" sz="900" kern="1200" dirty="0">
            <a:solidFill>
              <a:schemeClr val="tx1"/>
            </a:solidFill>
          </a:endParaRPr>
        </a:p>
      </dsp:txBody>
      <dsp:txXfrm>
        <a:off x="4288870" y="1955163"/>
        <a:ext cx="1136563" cy="346651"/>
      </dsp:txXfrm>
    </dsp:sp>
    <dsp:sp modelId="{D420BC7C-5D7E-8E41-9C88-0B4EADA8F1DC}">
      <dsp:nvSpPr>
        <dsp:cNvPr id="0" name=""/>
        <dsp:cNvSpPr/>
      </dsp:nvSpPr>
      <dsp:spPr>
        <a:xfrm>
          <a:off x="5652747" y="1955163"/>
          <a:ext cx="1136563" cy="346651"/>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chemeClr val="tx1"/>
              </a:solidFill>
            </a:rPr>
            <a:t>bart@example.com</a:t>
          </a:r>
          <a:endParaRPr lang="en-US" sz="900" kern="1200" dirty="0">
            <a:solidFill>
              <a:schemeClr val="tx1"/>
            </a:solidFill>
          </a:endParaRPr>
        </a:p>
      </dsp:txBody>
      <dsp:txXfrm>
        <a:off x="5652747" y="1955163"/>
        <a:ext cx="1136563" cy="346651"/>
      </dsp:txXfrm>
    </dsp:sp>
    <dsp:sp modelId="{09F61908-1AFD-7746-B5BE-2514D8B05A9E}">
      <dsp:nvSpPr>
        <dsp:cNvPr id="0" name=""/>
        <dsp:cNvSpPr/>
      </dsp:nvSpPr>
      <dsp:spPr>
        <a:xfrm>
          <a:off x="4288870" y="2443885"/>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sister person=“34”</a:t>
          </a:r>
        </a:p>
      </dsp:txBody>
      <dsp:txXfrm>
        <a:off x="4288870" y="2443885"/>
        <a:ext cx="1136563" cy="346651"/>
      </dsp:txXfrm>
    </dsp:sp>
    <dsp:sp modelId="{C5C02D65-3388-7F46-B343-CDBB26FDB6C5}">
      <dsp:nvSpPr>
        <dsp:cNvPr id="0" name=""/>
        <dsp:cNvSpPr/>
      </dsp:nvSpPr>
      <dsp:spPr>
        <a:xfrm>
          <a:off x="2924994" y="3665691"/>
          <a:ext cx="1136563" cy="346651"/>
        </a:xfrm>
        <a:prstGeom prst="rect">
          <a:avLst/>
        </a:prstGeom>
        <a:solidFill>
          <a:schemeClr val="accent5">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person</a:t>
          </a:r>
          <a:br>
            <a:rPr lang="en-US" sz="900" kern="1200" dirty="0">
              <a:solidFill>
                <a:schemeClr val="tx1"/>
              </a:solidFill>
            </a:rPr>
          </a:br>
          <a:r>
            <a:rPr lang="en-US" sz="900" kern="1200" dirty="0">
              <a:solidFill>
                <a:schemeClr val="tx1"/>
              </a:solidFill>
            </a:rPr>
            <a:t> </a:t>
          </a:r>
          <a:r>
            <a:rPr lang="en-US" sz="900" kern="1200" dirty="0" err="1">
              <a:solidFill>
                <a:schemeClr val="tx1"/>
              </a:solidFill>
            </a:rPr>
            <a:t>pid</a:t>
          </a:r>
          <a:r>
            <a:rPr lang="en-US" sz="900" kern="1200" dirty="0">
              <a:solidFill>
                <a:schemeClr val="tx1"/>
              </a:solidFill>
            </a:rPr>
            <a:t>=“34”</a:t>
          </a:r>
        </a:p>
      </dsp:txBody>
      <dsp:txXfrm>
        <a:off x="2924994" y="3665691"/>
        <a:ext cx="1136563" cy="346651"/>
      </dsp:txXfrm>
    </dsp:sp>
    <dsp:sp modelId="{14AEE76E-6DB0-4747-8F96-BE286AFBA041}">
      <dsp:nvSpPr>
        <dsp:cNvPr id="0" name=""/>
        <dsp:cNvSpPr/>
      </dsp:nvSpPr>
      <dsp:spPr>
        <a:xfrm>
          <a:off x="4288870" y="2932608"/>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rPr>
            <a:t>firstname</a:t>
          </a:r>
          <a:endParaRPr lang="en-US" sz="900" kern="1200" dirty="0">
            <a:solidFill>
              <a:schemeClr val="tx1"/>
            </a:solidFill>
          </a:endParaRPr>
        </a:p>
      </dsp:txBody>
      <dsp:txXfrm>
        <a:off x="4288870" y="2932608"/>
        <a:ext cx="1136563" cy="346651"/>
      </dsp:txXfrm>
    </dsp:sp>
    <dsp:sp modelId="{E7972BA6-C4F5-F744-89A7-4FBF61F389D3}">
      <dsp:nvSpPr>
        <dsp:cNvPr id="0" name=""/>
        <dsp:cNvSpPr/>
      </dsp:nvSpPr>
      <dsp:spPr>
        <a:xfrm>
          <a:off x="5652747" y="2932608"/>
          <a:ext cx="1136563" cy="346651"/>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Lisa</a:t>
          </a:r>
        </a:p>
      </dsp:txBody>
      <dsp:txXfrm>
        <a:off x="5652747" y="2932608"/>
        <a:ext cx="1136563" cy="346651"/>
      </dsp:txXfrm>
    </dsp:sp>
    <dsp:sp modelId="{63BF1D75-2937-8D46-B3AD-3F085AFA46C4}">
      <dsp:nvSpPr>
        <dsp:cNvPr id="0" name=""/>
        <dsp:cNvSpPr/>
      </dsp:nvSpPr>
      <dsp:spPr>
        <a:xfrm>
          <a:off x="4288870" y="3421330"/>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surname</a:t>
          </a:r>
        </a:p>
      </dsp:txBody>
      <dsp:txXfrm>
        <a:off x="4288870" y="3421330"/>
        <a:ext cx="1136563" cy="346651"/>
      </dsp:txXfrm>
    </dsp:sp>
    <dsp:sp modelId="{EC29ED43-9563-844C-B3EB-0682BE520504}">
      <dsp:nvSpPr>
        <dsp:cNvPr id="0" name=""/>
        <dsp:cNvSpPr/>
      </dsp:nvSpPr>
      <dsp:spPr>
        <a:xfrm>
          <a:off x="5652747" y="3421330"/>
          <a:ext cx="1136563" cy="346651"/>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Simpson</a:t>
          </a:r>
        </a:p>
      </dsp:txBody>
      <dsp:txXfrm>
        <a:off x="5652747" y="3421330"/>
        <a:ext cx="1136563" cy="346651"/>
      </dsp:txXfrm>
    </dsp:sp>
    <dsp:sp modelId="{1258C65E-8AD8-3B49-A194-D803C4E8CAC7}">
      <dsp:nvSpPr>
        <dsp:cNvPr id="0" name=""/>
        <dsp:cNvSpPr/>
      </dsp:nvSpPr>
      <dsp:spPr>
        <a:xfrm>
          <a:off x="4288870" y="3910052"/>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email</a:t>
          </a:r>
        </a:p>
      </dsp:txBody>
      <dsp:txXfrm>
        <a:off x="4288870" y="3910052"/>
        <a:ext cx="1136563" cy="346651"/>
      </dsp:txXfrm>
    </dsp:sp>
    <dsp:sp modelId="{F0D66C08-85E9-9749-829F-72E83F73AC78}">
      <dsp:nvSpPr>
        <dsp:cNvPr id="0" name=""/>
        <dsp:cNvSpPr/>
      </dsp:nvSpPr>
      <dsp:spPr>
        <a:xfrm>
          <a:off x="5652747" y="3910052"/>
          <a:ext cx="1136563" cy="346651"/>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chemeClr val="tx1"/>
              </a:solidFill>
            </a:rPr>
            <a:t>lisa@mac.hw.ac.uk</a:t>
          </a:r>
          <a:endParaRPr lang="en-US" sz="900" kern="1200" dirty="0">
            <a:solidFill>
              <a:schemeClr val="tx1"/>
            </a:solidFill>
          </a:endParaRPr>
        </a:p>
      </dsp:txBody>
      <dsp:txXfrm>
        <a:off x="5652747" y="3910052"/>
        <a:ext cx="1136563" cy="346651"/>
      </dsp:txXfrm>
    </dsp:sp>
    <dsp:sp modelId="{2F27689D-AB02-424A-84E7-17720BDAD02D}">
      <dsp:nvSpPr>
        <dsp:cNvPr id="0" name=""/>
        <dsp:cNvSpPr/>
      </dsp:nvSpPr>
      <dsp:spPr>
        <a:xfrm>
          <a:off x="4288870" y="4398774"/>
          <a:ext cx="1136563" cy="346651"/>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brother person=“33”</a:t>
          </a:r>
        </a:p>
      </dsp:txBody>
      <dsp:txXfrm>
        <a:off x="4288870" y="4398774"/>
        <a:ext cx="1136563" cy="346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5C59A-3696-474F-A9B9-9276C3CEF25E}">
      <dsp:nvSpPr>
        <dsp:cNvPr id="0" name=""/>
        <dsp:cNvSpPr/>
      </dsp:nvSpPr>
      <dsp:spPr>
        <a:xfrm>
          <a:off x="2365433" y="3350954"/>
          <a:ext cx="198260" cy="639389"/>
        </a:xfrm>
        <a:custGeom>
          <a:avLst/>
          <a:gdLst/>
          <a:ahLst/>
          <a:cxnLst/>
          <a:rect l="0" t="0" r="0" b="0"/>
          <a:pathLst>
            <a:path>
              <a:moveTo>
                <a:pt x="0" y="0"/>
              </a:moveTo>
              <a:lnTo>
                <a:pt x="99130" y="0"/>
              </a:lnTo>
              <a:lnTo>
                <a:pt x="99130" y="639389"/>
              </a:lnTo>
              <a:lnTo>
                <a:pt x="198260" y="639389"/>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718747D-F704-D34F-9D6B-B56827090129}">
      <dsp:nvSpPr>
        <dsp:cNvPr id="0" name=""/>
        <dsp:cNvSpPr/>
      </dsp:nvSpPr>
      <dsp:spPr>
        <a:xfrm>
          <a:off x="3554994" y="3518363"/>
          <a:ext cx="198260" cy="91440"/>
        </a:xfrm>
        <a:custGeom>
          <a:avLst/>
          <a:gdLst/>
          <a:ahLst/>
          <a:cxnLst/>
          <a:rect l="0" t="0" r="0" b="0"/>
          <a:pathLst>
            <a:path>
              <a:moveTo>
                <a:pt x="0" y="45720"/>
              </a:moveTo>
              <a:lnTo>
                <a:pt x="198260"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28BCBF-BA59-E44F-88EF-D43ED9C0B941}">
      <dsp:nvSpPr>
        <dsp:cNvPr id="0" name=""/>
        <dsp:cNvSpPr/>
      </dsp:nvSpPr>
      <dsp:spPr>
        <a:xfrm>
          <a:off x="2365433" y="3350954"/>
          <a:ext cx="198260" cy="213129"/>
        </a:xfrm>
        <a:custGeom>
          <a:avLst/>
          <a:gdLst/>
          <a:ahLst/>
          <a:cxnLst/>
          <a:rect l="0" t="0" r="0" b="0"/>
          <a:pathLst>
            <a:path>
              <a:moveTo>
                <a:pt x="0" y="0"/>
              </a:moveTo>
              <a:lnTo>
                <a:pt x="99130" y="0"/>
              </a:lnTo>
              <a:lnTo>
                <a:pt x="99130" y="213129"/>
              </a:lnTo>
              <a:lnTo>
                <a:pt x="198260" y="213129"/>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355A8F2-8505-064B-AC06-BFD177536D60}">
      <dsp:nvSpPr>
        <dsp:cNvPr id="0" name=""/>
        <dsp:cNvSpPr/>
      </dsp:nvSpPr>
      <dsp:spPr>
        <a:xfrm>
          <a:off x="3554994" y="3092104"/>
          <a:ext cx="198260" cy="91440"/>
        </a:xfrm>
        <a:custGeom>
          <a:avLst/>
          <a:gdLst/>
          <a:ahLst/>
          <a:cxnLst/>
          <a:rect l="0" t="0" r="0" b="0"/>
          <a:pathLst>
            <a:path>
              <a:moveTo>
                <a:pt x="0" y="45720"/>
              </a:moveTo>
              <a:lnTo>
                <a:pt x="198260"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B10DF9-1166-DA48-8AEF-6E1F51637815}">
      <dsp:nvSpPr>
        <dsp:cNvPr id="0" name=""/>
        <dsp:cNvSpPr/>
      </dsp:nvSpPr>
      <dsp:spPr>
        <a:xfrm>
          <a:off x="2365433" y="3137824"/>
          <a:ext cx="198260" cy="213129"/>
        </a:xfrm>
        <a:custGeom>
          <a:avLst/>
          <a:gdLst/>
          <a:ahLst/>
          <a:cxnLst/>
          <a:rect l="0" t="0" r="0" b="0"/>
          <a:pathLst>
            <a:path>
              <a:moveTo>
                <a:pt x="0" y="213129"/>
              </a:moveTo>
              <a:lnTo>
                <a:pt x="99130" y="213129"/>
              </a:lnTo>
              <a:lnTo>
                <a:pt x="99130" y="0"/>
              </a:lnTo>
              <a:lnTo>
                <a:pt x="198260"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E8BB56-463A-8447-A373-F7D4DA3877DF}">
      <dsp:nvSpPr>
        <dsp:cNvPr id="0" name=""/>
        <dsp:cNvSpPr/>
      </dsp:nvSpPr>
      <dsp:spPr>
        <a:xfrm>
          <a:off x="3554994" y="2665845"/>
          <a:ext cx="198260" cy="91440"/>
        </a:xfrm>
        <a:custGeom>
          <a:avLst/>
          <a:gdLst/>
          <a:ahLst/>
          <a:cxnLst/>
          <a:rect l="0" t="0" r="0" b="0"/>
          <a:pathLst>
            <a:path>
              <a:moveTo>
                <a:pt x="0" y="45720"/>
              </a:moveTo>
              <a:lnTo>
                <a:pt x="198260"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F35F498-AB40-CE47-AA70-2E61F0857CF9}">
      <dsp:nvSpPr>
        <dsp:cNvPr id="0" name=""/>
        <dsp:cNvSpPr/>
      </dsp:nvSpPr>
      <dsp:spPr>
        <a:xfrm>
          <a:off x="2365433" y="2711565"/>
          <a:ext cx="198260" cy="639389"/>
        </a:xfrm>
        <a:custGeom>
          <a:avLst/>
          <a:gdLst/>
          <a:ahLst/>
          <a:cxnLst/>
          <a:rect l="0" t="0" r="0" b="0"/>
          <a:pathLst>
            <a:path>
              <a:moveTo>
                <a:pt x="0" y="639389"/>
              </a:moveTo>
              <a:lnTo>
                <a:pt x="99130" y="639389"/>
              </a:lnTo>
              <a:lnTo>
                <a:pt x="99130" y="0"/>
              </a:lnTo>
              <a:lnTo>
                <a:pt x="198260"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D3C8C0-5A46-0B4F-8D81-92EF17AB44BC}">
      <dsp:nvSpPr>
        <dsp:cNvPr id="0" name=""/>
        <dsp:cNvSpPr/>
      </dsp:nvSpPr>
      <dsp:spPr>
        <a:xfrm>
          <a:off x="1175872" y="2285305"/>
          <a:ext cx="198260" cy="1065648"/>
        </a:xfrm>
        <a:custGeom>
          <a:avLst/>
          <a:gdLst/>
          <a:ahLst/>
          <a:cxnLst/>
          <a:rect l="0" t="0" r="0" b="0"/>
          <a:pathLst>
            <a:path>
              <a:moveTo>
                <a:pt x="0" y="0"/>
              </a:moveTo>
              <a:lnTo>
                <a:pt x="99130" y="0"/>
              </a:lnTo>
              <a:lnTo>
                <a:pt x="99130" y="1065648"/>
              </a:lnTo>
              <a:lnTo>
                <a:pt x="198260" y="1065648"/>
              </a:lnTo>
            </a:path>
          </a:pathLst>
        </a:custGeom>
        <a:noFill/>
        <a:ln w="1270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76D152-A634-7148-B2E5-80F6B2A0A136}">
      <dsp:nvSpPr>
        <dsp:cNvPr id="0" name=""/>
        <dsp:cNvSpPr/>
      </dsp:nvSpPr>
      <dsp:spPr>
        <a:xfrm>
          <a:off x="2365433" y="1219657"/>
          <a:ext cx="198260" cy="1065648"/>
        </a:xfrm>
        <a:custGeom>
          <a:avLst/>
          <a:gdLst/>
          <a:ahLst/>
          <a:cxnLst/>
          <a:rect l="0" t="0" r="0" b="0"/>
          <a:pathLst>
            <a:path>
              <a:moveTo>
                <a:pt x="0" y="0"/>
              </a:moveTo>
              <a:lnTo>
                <a:pt x="99130" y="0"/>
              </a:lnTo>
              <a:lnTo>
                <a:pt x="99130" y="1065648"/>
              </a:lnTo>
              <a:lnTo>
                <a:pt x="198260" y="1065648"/>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62875-8434-3C49-ABCA-61AFB1764DEA}">
      <dsp:nvSpPr>
        <dsp:cNvPr id="0" name=""/>
        <dsp:cNvSpPr/>
      </dsp:nvSpPr>
      <dsp:spPr>
        <a:xfrm>
          <a:off x="3554994" y="1813326"/>
          <a:ext cx="198260" cy="91440"/>
        </a:xfrm>
        <a:custGeom>
          <a:avLst/>
          <a:gdLst/>
          <a:ahLst/>
          <a:cxnLst/>
          <a:rect l="0" t="0" r="0" b="0"/>
          <a:pathLst>
            <a:path>
              <a:moveTo>
                <a:pt x="0" y="45720"/>
              </a:moveTo>
              <a:lnTo>
                <a:pt x="198260"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B70BB5-2087-E841-A931-ADFB17DB8768}">
      <dsp:nvSpPr>
        <dsp:cNvPr id="0" name=""/>
        <dsp:cNvSpPr/>
      </dsp:nvSpPr>
      <dsp:spPr>
        <a:xfrm>
          <a:off x="2365433" y="1219657"/>
          <a:ext cx="198260" cy="639389"/>
        </a:xfrm>
        <a:custGeom>
          <a:avLst/>
          <a:gdLst/>
          <a:ahLst/>
          <a:cxnLst/>
          <a:rect l="0" t="0" r="0" b="0"/>
          <a:pathLst>
            <a:path>
              <a:moveTo>
                <a:pt x="0" y="0"/>
              </a:moveTo>
              <a:lnTo>
                <a:pt x="99130" y="0"/>
              </a:lnTo>
              <a:lnTo>
                <a:pt x="99130" y="639389"/>
              </a:lnTo>
              <a:lnTo>
                <a:pt x="198260" y="639389"/>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F7D038-005B-E446-B78D-8D8361090371}">
      <dsp:nvSpPr>
        <dsp:cNvPr id="0" name=""/>
        <dsp:cNvSpPr/>
      </dsp:nvSpPr>
      <dsp:spPr>
        <a:xfrm>
          <a:off x="3554994" y="1387066"/>
          <a:ext cx="198260" cy="91440"/>
        </a:xfrm>
        <a:custGeom>
          <a:avLst/>
          <a:gdLst/>
          <a:ahLst/>
          <a:cxnLst/>
          <a:rect l="0" t="0" r="0" b="0"/>
          <a:pathLst>
            <a:path>
              <a:moveTo>
                <a:pt x="0" y="45720"/>
              </a:moveTo>
              <a:lnTo>
                <a:pt x="198260"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DD66022-BFD9-DA49-9CA6-B38EDCFB1731}">
      <dsp:nvSpPr>
        <dsp:cNvPr id="0" name=""/>
        <dsp:cNvSpPr/>
      </dsp:nvSpPr>
      <dsp:spPr>
        <a:xfrm>
          <a:off x="2365433" y="1219657"/>
          <a:ext cx="198260" cy="213129"/>
        </a:xfrm>
        <a:custGeom>
          <a:avLst/>
          <a:gdLst/>
          <a:ahLst/>
          <a:cxnLst/>
          <a:rect l="0" t="0" r="0" b="0"/>
          <a:pathLst>
            <a:path>
              <a:moveTo>
                <a:pt x="0" y="0"/>
              </a:moveTo>
              <a:lnTo>
                <a:pt x="99130" y="0"/>
              </a:lnTo>
              <a:lnTo>
                <a:pt x="99130" y="213129"/>
              </a:lnTo>
              <a:lnTo>
                <a:pt x="198260" y="213129"/>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D7C0E5D-AD00-794E-A36E-D9CC25906DCC}">
      <dsp:nvSpPr>
        <dsp:cNvPr id="0" name=""/>
        <dsp:cNvSpPr/>
      </dsp:nvSpPr>
      <dsp:spPr>
        <a:xfrm>
          <a:off x="3554994" y="960807"/>
          <a:ext cx="198260" cy="91440"/>
        </a:xfrm>
        <a:custGeom>
          <a:avLst/>
          <a:gdLst/>
          <a:ahLst/>
          <a:cxnLst/>
          <a:rect l="0" t="0" r="0" b="0"/>
          <a:pathLst>
            <a:path>
              <a:moveTo>
                <a:pt x="0" y="45720"/>
              </a:moveTo>
              <a:lnTo>
                <a:pt x="198260"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763B2F-DED6-BF47-9A77-582B6745CC52}">
      <dsp:nvSpPr>
        <dsp:cNvPr id="0" name=""/>
        <dsp:cNvSpPr/>
      </dsp:nvSpPr>
      <dsp:spPr>
        <a:xfrm>
          <a:off x="2365433" y="1006527"/>
          <a:ext cx="198260" cy="213129"/>
        </a:xfrm>
        <a:custGeom>
          <a:avLst/>
          <a:gdLst/>
          <a:ahLst/>
          <a:cxnLst/>
          <a:rect l="0" t="0" r="0" b="0"/>
          <a:pathLst>
            <a:path>
              <a:moveTo>
                <a:pt x="0" y="213129"/>
              </a:moveTo>
              <a:lnTo>
                <a:pt x="99130" y="213129"/>
              </a:lnTo>
              <a:lnTo>
                <a:pt x="99130" y="0"/>
              </a:lnTo>
              <a:lnTo>
                <a:pt x="198260"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ADEEB0B-6828-A746-A241-7217A8131546}">
      <dsp:nvSpPr>
        <dsp:cNvPr id="0" name=""/>
        <dsp:cNvSpPr/>
      </dsp:nvSpPr>
      <dsp:spPr>
        <a:xfrm>
          <a:off x="3554994" y="534548"/>
          <a:ext cx="198260" cy="91440"/>
        </a:xfrm>
        <a:custGeom>
          <a:avLst/>
          <a:gdLst/>
          <a:ahLst/>
          <a:cxnLst/>
          <a:rect l="0" t="0" r="0" b="0"/>
          <a:pathLst>
            <a:path>
              <a:moveTo>
                <a:pt x="0" y="45720"/>
              </a:moveTo>
              <a:lnTo>
                <a:pt x="198260"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B70605-9B4D-CB43-ADA4-28BB700C1193}">
      <dsp:nvSpPr>
        <dsp:cNvPr id="0" name=""/>
        <dsp:cNvSpPr/>
      </dsp:nvSpPr>
      <dsp:spPr>
        <a:xfrm>
          <a:off x="2365433" y="580268"/>
          <a:ext cx="198260" cy="639389"/>
        </a:xfrm>
        <a:custGeom>
          <a:avLst/>
          <a:gdLst/>
          <a:ahLst/>
          <a:cxnLst/>
          <a:rect l="0" t="0" r="0" b="0"/>
          <a:pathLst>
            <a:path>
              <a:moveTo>
                <a:pt x="0" y="639389"/>
              </a:moveTo>
              <a:lnTo>
                <a:pt x="99130" y="639389"/>
              </a:lnTo>
              <a:lnTo>
                <a:pt x="99130" y="0"/>
              </a:lnTo>
              <a:lnTo>
                <a:pt x="198260"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BB38B9-06D5-1940-85AD-4D6D0674F428}">
      <dsp:nvSpPr>
        <dsp:cNvPr id="0" name=""/>
        <dsp:cNvSpPr/>
      </dsp:nvSpPr>
      <dsp:spPr>
        <a:xfrm>
          <a:off x="3554994" y="108288"/>
          <a:ext cx="198260" cy="91440"/>
        </a:xfrm>
        <a:custGeom>
          <a:avLst/>
          <a:gdLst/>
          <a:ahLst/>
          <a:cxnLst/>
          <a:rect l="0" t="0" r="0" b="0"/>
          <a:pathLst>
            <a:path>
              <a:moveTo>
                <a:pt x="0" y="45720"/>
              </a:moveTo>
              <a:lnTo>
                <a:pt x="198260" y="45720"/>
              </a:lnTo>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7C29C8-DDB3-9740-8FF8-2832E52E19E2}">
      <dsp:nvSpPr>
        <dsp:cNvPr id="0" name=""/>
        <dsp:cNvSpPr/>
      </dsp:nvSpPr>
      <dsp:spPr>
        <a:xfrm>
          <a:off x="2365433" y="154008"/>
          <a:ext cx="198260" cy="1065648"/>
        </a:xfrm>
        <a:custGeom>
          <a:avLst/>
          <a:gdLst/>
          <a:ahLst/>
          <a:cxnLst/>
          <a:rect l="0" t="0" r="0" b="0"/>
          <a:pathLst>
            <a:path>
              <a:moveTo>
                <a:pt x="0" y="1065648"/>
              </a:moveTo>
              <a:lnTo>
                <a:pt x="99130" y="1065648"/>
              </a:lnTo>
              <a:lnTo>
                <a:pt x="99130" y="0"/>
              </a:lnTo>
              <a:lnTo>
                <a:pt x="198260" y="0"/>
              </a:lnTo>
            </a:path>
          </a:pathLst>
        </a:custGeom>
        <a:noFill/>
        <a:ln w="127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C2376D-5172-514E-93E5-06E91C93EDE4}">
      <dsp:nvSpPr>
        <dsp:cNvPr id="0" name=""/>
        <dsp:cNvSpPr/>
      </dsp:nvSpPr>
      <dsp:spPr>
        <a:xfrm>
          <a:off x="1175872" y="1219657"/>
          <a:ext cx="198260" cy="1065648"/>
        </a:xfrm>
        <a:custGeom>
          <a:avLst/>
          <a:gdLst/>
          <a:ahLst/>
          <a:cxnLst/>
          <a:rect l="0" t="0" r="0" b="0"/>
          <a:pathLst>
            <a:path>
              <a:moveTo>
                <a:pt x="0" y="1065648"/>
              </a:moveTo>
              <a:lnTo>
                <a:pt x="99130" y="1065648"/>
              </a:lnTo>
              <a:lnTo>
                <a:pt x="99130" y="0"/>
              </a:lnTo>
              <a:lnTo>
                <a:pt x="198260" y="0"/>
              </a:lnTo>
            </a:path>
          </a:pathLst>
        </a:custGeom>
        <a:noFill/>
        <a:ln w="1270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5198FB9-3B7F-AB47-8167-309DBBFDBC79}">
      <dsp:nvSpPr>
        <dsp:cNvPr id="0" name=""/>
        <dsp:cNvSpPr/>
      </dsp:nvSpPr>
      <dsp:spPr>
        <a:xfrm>
          <a:off x="184571" y="2134132"/>
          <a:ext cx="991300" cy="302346"/>
        </a:xfrm>
        <a:prstGeom prst="rect">
          <a:avLst/>
        </a:prstGeom>
        <a:solidFill>
          <a:schemeClr val="accent3">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people</a:t>
          </a:r>
        </a:p>
      </dsp:txBody>
      <dsp:txXfrm>
        <a:off x="184571" y="2134132"/>
        <a:ext cx="991300" cy="302346"/>
      </dsp:txXfrm>
    </dsp:sp>
    <dsp:sp modelId="{2294B45E-CF93-B24D-8A01-034DF9B6B9B9}">
      <dsp:nvSpPr>
        <dsp:cNvPr id="0" name=""/>
        <dsp:cNvSpPr/>
      </dsp:nvSpPr>
      <dsp:spPr>
        <a:xfrm>
          <a:off x="1374132" y="1068483"/>
          <a:ext cx="991300" cy="302346"/>
        </a:xfrm>
        <a:prstGeom prst="rect">
          <a:avLst/>
        </a:prstGeom>
        <a:solidFill>
          <a:schemeClr val="accent5">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person </a:t>
          </a:r>
          <a:br>
            <a:rPr lang="en-US" sz="700" kern="1200" dirty="0">
              <a:solidFill>
                <a:schemeClr val="tx1"/>
              </a:solidFill>
            </a:rPr>
          </a:br>
          <a:r>
            <a:rPr lang="en-US" sz="700" kern="1200" dirty="0" err="1">
              <a:solidFill>
                <a:schemeClr val="tx1"/>
              </a:solidFill>
            </a:rPr>
            <a:t>pid</a:t>
          </a:r>
          <a:r>
            <a:rPr lang="en-US" sz="700" kern="1200" dirty="0">
              <a:solidFill>
                <a:schemeClr val="tx1"/>
              </a:solidFill>
            </a:rPr>
            <a:t>=“33”</a:t>
          </a:r>
        </a:p>
      </dsp:txBody>
      <dsp:txXfrm>
        <a:off x="1374132" y="1068483"/>
        <a:ext cx="991300" cy="302346"/>
      </dsp:txXfrm>
    </dsp:sp>
    <dsp:sp modelId="{35DB5818-9613-8744-AF5D-0CA02F682CFE}">
      <dsp:nvSpPr>
        <dsp:cNvPr id="0" name=""/>
        <dsp:cNvSpPr/>
      </dsp:nvSpPr>
      <dsp:spPr>
        <a:xfrm>
          <a:off x="2563693" y="2835"/>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solidFill>
                <a:schemeClr val="tx1"/>
              </a:solidFill>
            </a:rPr>
            <a:t>firstname</a:t>
          </a:r>
          <a:endParaRPr lang="en-US" sz="700" kern="1200" dirty="0">
            <a:solidFill>
              <a:schemeClr val="tx1"/>
            </a:solidFill>
          </a:endParaRPr>
        </a:p>
      </dsp:txBody>
      <dsp:txXfrm>
        <a:off x="2563693" y="2835"/>
        <a:ext cx="991300" cy="302346"/>
      </dsp:txXfrm>
    </dsp:sp>
    <dsp:sp modelId="{2241A62B-97DE-954C-9F32-52B4A18A90D6}">
      <dsp:nvSpPr>
        <dsp:cNvPr id="0" name=""/>
        <dsp:cNvSpPr/>
      </dsp:nvSpPr>
      <dsp:spPr>
        <a:xfrm>
          <a:off x="3753254" y="2835"/>
          <a:ext cx="991300" cy="302346"/>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Bart</a:t>
          </a:r>
        </a:p>
      </dsp:txBody>
      <dsp:txXfrm>
        <a:off x="3753254" y="2835"/>
        <a:ext cx="991300" cy="302346"/>
      </dsp:txXfrm>
    </dsp:sp>
    <dsp:sp modelId="{C0CF4FE4-CF0F-B941-BB51-20BB75AC5320}">
      <dsp:nvSpPr>
        <dsp:cNvPr id="0" name=""/>
        <dsp:cNvSpPr/>
      </dsp:nvSpPr>
      <dsp:spPr>
        <a:xfrm>
          <a:off x="2563693" y="429094"/>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surname</a:t>
          </a:r>
        </a:p>
      </dsp:txBody>
      <dsp:txXfrm>
        <a:off x="2563693" y="429094"/>
        <a:ext cx="991300" cy="302346"/>
      </dsp:txXfrm>
    </dsp:sp>
    <dsp:sp modelId="{5B85DDB5-89D5-084D-BE47-8B5333141404}">
      <dsp:nvSpPr>
        <dsp:cNvPr id="0" name=""/>
        <dsp:cNvSpPr/>
      </dsp:nvSpPr>
      <dsp:spPr>
        <a:xfrm>
          <a:off x="3753254" y="429094"/>
          <a:ext cx="991300" cy="302346"/>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Simpson</a:t>
          </a:r>
        </a:p>
      </dsp:txBody>
      <dsp:txXfrm>
        <a:off x="3753254" y="429094"/>
        <a:ext cx="991300" cy="302346"/>
      </dsp:txXfrm>
    </dsp:sp>
    <dsp:sp modelId="{4E30FCBB-E5EC-0D4C-BED8-A8597112B988}">
      <dsp:nvSpPr>
        <dsp:cNvPr id="0" name=""/>
        <dsp:cNvSpPr/>
      </dsp:nvSpPr>
      <dsp:spPr>
        <a:xfrm>
          <a:off x="2563693" y="855354"/>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tel</a:t>
          </a:r>
          <a:endParaRPr lang="en-US" sz="700" kern="1200" dirty="0">
            <a:solidFill>
              <a:schemeClr val="tx1"/>
            </a:solidFill>
          </a:endParaRPr>
        </a:p>
      </dsp:txBody>
      <dsp:txXfrm>
        <a:off x="2563693" y="855354"/>
        <a:ext cx="991300" cy="302346"/>
      </dsp:txXfrm>
    </dsp:sp>
    <dsp:sp modelId="{9C878219-9010-4A47-A512-EDBCD342CB1E}">
      <dsp:nvSpPr>
        <dsp:cNvPr id="0" name=""/>
        <dsp:cNvSpPr/>
      </dsp:nvSpPr>
      <dsp:spPr>
        <a:xfrm>
          <a:off x="3753254" y="855354"/>
          <a:ext cx="991300" cy="302346"/>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01314447777</a:t>
          </a:r>
        </a:p>
      </dsp:txBody>
      <dsp:txXfrm>
        <a:off x="3753254" y="855354"/>
        <a:ext cx="991300" cy="302346"/>
      </dsp:txXfrm>
    </dsp:sp>
    <dsp:sp modelId="{EFC82C76-0784-9247-9938-2D06959BCF32}">
      <dsp:nvSpPr>
        <dsp:cNvPr id="0" name=""/>
        <dsp:cNvSpPr/>
      </dsp:nvSpPr>
      <dsp:spPr>
        <a:xfrm>
          <a:off x="2563693" y="1281613"/>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tel</a:t>
          </a:r>
          <a:endParaRPr lang="en-US" sz="700" kern="1200" dirty="0">
            <a:solidFill>
              <a:schemeClr val="tx1"/>
            </a:solidFill>
          </a:endParaRPr>
        </a:p>
      </dsp:txBody>
      <dsp:txXfrm>
        <a:off x="2563693" y="1281613"/>
        <a:ext cx="991300" cy="302346"/>
      </dsp:txXfrm>
    </dsp:sp>
    <dsp:sp modelId="{86EF3239-C0F1-9549-8F83-3C3780A6406A}">
      <dsp:nvSpPr>
        <dsp:cNvPr id="0" name=""/>
        <dsp:cNvSpPr/>
      </dsp:nvSpPr>
      <dsp:spPr>
        <a:xfrm>
          <a:off x="3753254" y="1281613"/>
          <a:ext cx="991300" cy="302346"/>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0780116022</a:t>
          </a:r>
        </a:p>
      </dsp:txBody>
      <dsp:txXfrm>
        <a:off x="3753254" y="1281613"/>
        <a:ext cx="991300" cy="302346"/>
      </dsp:txXfrm>
    </dsp:sp>
    <dsp:sp modelId="{E81CAEC2-EDEF-0640-BE3B-48196BA96BC1}">
      <dsp:nvSpPr>
        <dsp:cNvPr id="0" name=""/>
        <dsp:cNvSpPr/>
      </dsp:nvSpPr>
      <dsp:spPr>
        <a:xfrm>
          <a:off x="2563693" y="1707872"/>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email</a:t>
          </a:r>
          <a:endParaRPr lang="en-US" sz="700" kern="1200" dirty="0">
            <a:solidFill>
              <a:schemeClr val="tx1"/>
            </a:solidFill>
          </a:endParaRPr>
        </a:p>
      </dsp:txBody>
      <dsp:txXfrm>
        <a:off x="2563693" y="1707872"/>
        <a:ext cx="991300" cy="302346"/>
      </dsp:txXfrm>
    </dsp:sp>
    <dsp:sp modelId="{D420BC7C-5D7E-8E41-9C88-0B4EADA8F1DC}">
      <dsp:nvSpPr>
        <dsp:cNvPr id="0" name=""/>
        <dsp:cNvSpPr/>
      </dsp:nvSpPr>
      <dsp:spPr>
        <a:xfrm>
          <a:off x="3753254" y="1707872"/>
          <a:ext cx="991300" cy="302346"/>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solidFill>
                <a:schemeClr val="tx1"/>
              </a:solidFill>
            </a:rPr>
            <a:t>bart@example.com</a:t>
          </a:r>
          <a:endParaRPr lang="en-US" sz="700" kern="1200" dirty="0">
            <a:solidFill>
              <a:schemeClr val="tx1"/>
            </a:solidFill>
          </a:endParaRPr>
        </a:p>
      </dsp:txBody>
      <dsp:txXfrm>
        <a:off x="3753254" y="1707872"/>
        <a:ext cx="991300" cy="302346"/>
      </dsp:txXfrm>
    </dsp:sp>
    <dsp:sp modelId="{09F61908-1AFD-7746-B5BE-2514D8B05A9E}">
      <dsp:nvSpPr>
        <dsp:cNvPr id="0" name=""/>
        <dsp:cNvSpPr/>
      </dsp:nvSpPr>
      <dsp:spPr>
        <a:xfrm>
          <a:off x="2563693" y="2134132"/>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sister person=“34”</a:t>
          </a:r>
        </a:p>
      </dsp:txBody>
      <dsp:txXfrm>
        <a:off x="2563693" y="2134132"/>
        <a:ext cx="991300" cy="302346"/>
      </dsp:txXfrm>
    </dsp:sp>
    <dsp:sp modelId="{C5C02D65-3388-7F46-B343-CDBB26FDB6C5}">
      <dsp:nvSpPr>
        <dsp:cNvPr id="0" name=""/>
        <dsp:cNvSpPr/>
      </dsp:nvSpPr>
      <dsp:spPr>
        <a:xfrm>
          <a:off x="1374132" y="3199780"/>
          <a:ext cx="991300" cy="302346"/>
        </a:xfrm>
        <a:prstGeom prst="rect">
          <a:avLst/>
        </a:prstGeom>
        <a:solidFill>
          <a:schemeClr val="accent5">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person</a:t>
          </a:r>
          <a:br>
            <a:rPr lang="en-US" sz="700" kern="1200" dirty="0">
              <a:solidFill>
                <a:schemeClr val="tx1"/>
              </a:solidFill>
            </a:rPr>
          </a:br>
          <a:r>
            <a:rPr lang="en-US" sz="700" kern="1200" dirty="0">
              <a:solidFill>
                <a:schemeClr val="tx1"/>
              </a:solidFill>
            </a:rPr>
            <a:t> </a:t>
          </a:r>
          <a:r>
            <a:rPr lang="en-US" sz="700" kern="1200" dirty="0" err="1">
              <a:solidFill>
                <a:schemeClr val="tx1"/>
              </a:solidFill>
            </a:rPr>
            <a:t>pid</a:t>
          </a:r>
          <a:r>
            <a:rPr lang="en-US" sz="700" kern="1200" dirty="0">
              <a:solidFill>
                <a:schemeClr val="tx1"/>
              </a:solidFill>
            </a:rPr>
            <a:t>=“34”</a:t>
          </a:r>
        </a:p>
      </dsp:txBody>
      <dsp:txXfrm>
        <a:off x="1374132" y="3199780"/>
        <a:ext cx="991300" cy="302346"/>
      </dsp:txXfrm>
    </dsp:sp>
    <dsp:sp modelId="{14AEE76E-6DB0-4747-8F96-BE286AFBA041}">
      <dsp:nvSpPr>
        <dsp:cNvPr id="0" name=""/>
        <dsp:cNvSpPr/>
      </dsp:nvSpPr>
      <dsp:spPr>
        <a:xfrm>
          <a:off x="2563693" y="2560391"/>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firstname</a:t>
          </a:r>
          <a:endParaRPr lang="en-US" sz="700" kern="1200" dirty="0">
            <a:solidFill>
              <a:schemeClr val="tx1"/>
            </a:solidFill>
          </a:endParaRPr>
        </a:p>
      </dsp:txBody>
      <dsp:txXfrm>
        <a:off x="2563693" y="2560391"/>
        <a:ext cx="991300" cy="302346"/>
      </dsp:txXfrm>
    </dsp:sp>
    <dsp:sp modelId="{E7972BA6-C4F5-F744-89A7-4FBF61F389D3}">
      <dsp:nvSpPr>
        <dsp:cNvPr id="0" name=""/>
        <dsp:cNvSpPr/>
      </dsp:nvSpPr>
      <dsp:spPr>
        <a:xfrm>
          <a:off x="3753254" y="2560391"/>
          <a:ext cx="991300" cy="302346"/>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Lisa</a:t>
          </a:r>
        </a:p>
      </dsp:txBody>
      <dsp:txXfrm>
        <a:off x="3753254" y="2560391"/>
        <a:ext cx="991300" cy="302346"/>
      </dsp:txXfrm>
    </dsp:sp>
    <dsp:sp modelId="{63BF1D75-2937-8D46-B3AD-3F085AFA46C4}">
      <dsp:nvSpPr>
        <dsp:cNvPr id="0" name=""/>
        <dsp:cNvSpPr/>
      </dsp:nvSpPr>
      <dsp:spPr>
        <a:xfrm>
          <a:off x="2563693" y="2986651"/>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surname</a:t>
          </a:r>
        </a:p>
      </dsp:txBody>
      <dsp:txXfrm>
        <a:off x="2563693" y="2986651"/>
        <a:ext cx="991300" cy="302346"/>
      </dsp:txXfrm>
    </dsp:sp>
    <dsp:sp modelId="{EC29ED43-9563-844C-B3EB-0682BE520504}">
      <dsp:nvSpPr>
        <dsp:cNvPr id="0" name=""/>
        <dsp:cNvSpPr/>
      </dsp:nvSpPr>
      <dsp:spPr>
        <a:xfrm>
          <a:off x="3753254" y="2986651"/>
          <a:ext cx="991300" cy="302346"/>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Simpson</a:t>
          </a:r>
        </a:p>
      </dsp:txBody>
      <dsp:txXfrm>
        <a:off x="3753254" y="2986651"/>
        <a:ext cx="991300" cy="302346"/>
      </dsp:txXfrm>
    </dsp:sp>
    <dsp:sp modelId="{1258C65E-8AD8-3B49-A194-D803C4E8CAC7}">
      <dsp:nvSpPr>
        <dsp:cNvPr id="0" name=""/>
        <dsp:cNvSpPr/>
      </dsp:nvSpPr>
      <dsp:spPr>
        <a:xfrm>
          <a:off x="2563693" y="3412910"/>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email</a:t>
          </a:r>
        </a:p>
      </dsp:txBody>
      <dsp:txXfrm>
        <a:off x="2563693" y="3412910"/>
        <a:ext cx="991300" cy="302346"/>
      </dsp:txXfrm>
    </dsp:sp>
    <dsp:sp modelId="{F0D66C08-85E9-9749-829F-72E83F73AC78}">
      <dsp:nvSpPr>
        <dsp:cNvPr id="0" name=""/>
        <dsp:cNvSpPr/>
      </dsp:nvSpPr>
      <dsp:spPr>
        <a:xfrm>
          <a:off x="3753254" y="3412910"/>
          <a:ext cx="991300" cy="302346"/>
        </a:xfrm>
        <a:prstGeom prst="rect">
          <a:avLst/>
        </a:prstGeom>
        <a:solidFill>
          <a:schemeClr val="accent1">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err="1">
              <a:solidFill>
                <a:schemeClr val="tx1"/>
              </a:solidFill>
            </a:rPr>
            <a:t>lisa@mac.hw.ac.uk</a:t>
          </a:r>
          <a:endParaRPr lang="en-US" sz="700" kern="1200" dirty="0">
            <a:solidFill>
              <a:schemeClr val="tx1"/>
            </a:solidFill>
          </a:endParaRPr>
        </a:p>
      </dsp:txBody>
      <dsp:txXfrm>
        <a:off x="3753254" y="3412910"/>
        <a:ext cx="991300" cy="302346"/>
      </dsp:txXfrm>
    </dsp:sp>
    <dsp:sp modelId="{2F27689D-AB02-424A-84E7-17720BDAD02D}">
      <dsp:nvSpPr>
        <dsp:cNvPr id="0" name=""/>
        <dsp:cNvSpPr/>
      </dsp:nvSpPr>
      <dsp:spPr>
        <a:xfrm>
          <a:off x="2563693" y="3839169"/>
          <a:ext cx="991300" cy="302346"/>
        </a:xfrm>
        <a:prstGeom prst="rect">
          <a:avLst/>
        </a:prstGeom>
        <a:solidFill>
          <a:schemeClr val="accent6">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tx1"/>
              </a:solidFill>
            </a:rPr>
            <a:t>brother person=“33”</a:t>
          </a:r>
        </a:p>
      </dsp:txBody>
      <dsp:txXfrm>
        <a:off x="2563693" y="3839169"/>
        <a:ext cx="991300" cy="302346"/>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GB"/>
              <a:t>F28DM: Database Connectivity</a:t>
            </a:r>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endParaRPr lang="en-GB" dirty="0"/>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881B83CC-5E7F-E04F-92EE-334C236FB9B3}" type="slidenum">
              <a:rPr lang="en-GB" smtClean="0"/>
              <a:t>‹#›</a:t>
            </a:fld>
            <a:endParaRPr lang="en-GB"/>
          </a:p>
        </p:txBody>
      </p:sp>
    </p:spTree>
    <p:extLst>
      <p:ext uri="{BB962C8B-B14F-4D97-AF65-F5344CB8AC3E}">
        <p14:creationId xmlns:p14="http://schemas.microsoft.com/office/powerpoint/2010/main" val="61602635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r>
              <a:rPr lang="en-GB"/>
              <a:t>F28DM: Database Connectivity</a:t>
            </a:r>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endParaRPr lang="en-GB" dirty="0"/>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BBAE03A8-E38E-A346-865F-9CB6CC2C56DA}" type="slidenum">
              <a:rPr lang="en-GB" smtClean="0"/>
              <a:t>‹#›</a:t>
            </a:fld>
            <a:endParaRPr lang="en-GB"/>
          </a:p>
        </p:txBody>
      </p:sp>
    </p:spTree>
    <p:extLst>
      <p:ext uri="{BB962C8B-B14F-4D97-AF65-F5344CB8AC3E}">
        <p14:creationId xmlns:p14="http://schemas.microsoft.com/office/powerpoint/2010/main" val="554434301"/>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xon.sourceforge.net/#F9.9H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Footer Placeholder 5"/>
          <p:cNvSpPr>
            <a:spLocks noGrp="1"/>
          </p:cNvSpPr>
          <p:nvPr>
            <p:ph type="ftr" sz="quarter" idx="12"/>
          </p:nvPr>
        </p:nvSpPr>
        <p:spPr>
          <a:xfrm>
            <a:off x="0" y="6513910"/>
            <a:ext cx="3962400" cy="342900"/>
          </a:xfrm>
          <a:prstGeom prst="rect">
            <a:avLst/>
          </a:prstGeom>
        </p:spPr>
        <p:txBody>
          <a:bodyPr/>
          <a:lstStyle/>
          <a:p>
            <a:r>
              <a:rPr lang="en-GB"/>
              <a:t>A.J.G. Gray</a:t>
            </a:r>
          </a:p>
        </p:txBody>
      </p:sp>
      <p:sp>
        <p:nvSpPr>
          <p:cNvPr id="7" name="Slide Number Placeholder 6"/>
          <p:cNvSpPr>
            <a:spLocks noGrp="1"/>
          </p:cNvSpPr>
          <p:nvPr>
            <p:ph type="sldNum" sz="quarter" idx="13"/>
          </p:nvPr>
        </p:nvSpPr>
        <p:spPr/>
        <p:txBody>
          <a:bodyPr/>
          <a:lstStyle/>
          <a:p>
            <a:fld id="{BBAE03A8-E38E-A346-865F-9CB6CC2C56DA}" type="slidenum">
              <a:rPr lang="en-GB" smtClean="0"/>
              <a:t>1</a:t>
            </a:fld>
            <a:endParaRPr lang="en-GB"/>
          </a:p>
        </p:txBody>
      </p:sp>
    </p:spTree>
    <p:extLst>
      <p:ext uri="{BB962C8B-B14F-4D97-AF65-F5344CB8AC3E}">
        <p14:creationId xmlns:p14="http://schemas.microsoft.com/office/powerpoint/2010/main" val="1477655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Elements support easier modification</a:t>
            </a:r>
          </a:p>
          <a:p>
            <a:endParaRPr lang="en-GB" dirty="0"/>
          </a:p>
          <a:p>
            <a:r>
              <a:rPr lang="en-GB" dirty="0"/>
              <a:t>Model</a:t>
            </a:r>
            <a:r>
              <a:rPr lang="en-GB" baseline="0" dirty="0"/>
              <a:t> as elements although IDs needed as attributes to support cross-referencing</a:t>
            </a:r>
          </a:p>
          <a:p>
            <a:endParaRPr lang="en-GB" dirty="0"/>
          </a:p>
        </p:txBody>
      </p:sp>
      <p:sp>
        <p:nvSpPr>
          <p:cNvPr id="4" name="Slide Number Placeholder 3"/>
          <p:cNvSpPr>
            <a:spLocks noGrp="1"/>
          </p:cNvSpPr>
          <p:nvPr>
            <p:ph type="sldNum" sz="quarter" idx="10"/>
          </p:nvPr>
        </p:nvSpPr>
        <p:spPr/>
        <p:txBody>
          <a:bodyPr/>
          <a:lstStyle/>
          <a:p>
            <a:fld id="{C3AFF5DF-4C54-1A4E-A933-4A91AFFC5E59}" type="slidenum">
              <a:rPr lang="en-GB" smtClean="0"/>
              <a:t>11</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251012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72184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Cross referencing - useful to use </a:t>
            </a:r>
          </a:p>
          <a:p>
            <a:r>
              <a:rPr lang="en-GB" dirty="0"/>
              <a:t>attributes like a Primary Key</a:t>
            </a:r>
          </a:p>
        </p:txBody>
      </p:sp>
      <p:sp>
        <p:nvSpPr>
          <p:cNvPr id="4" name="Slide Number Placeholder 3"/>
          <p:cNvSpPr>
            <a:spLocks noGrp="1"/>
          </p:cNvSpPr>
          <p:nvPr>
            <p:ph type="sldNum" sz="quarter" idx="10"/>
          </p:nvPr>
        </p:nvSpPr>
        <p:spPr/>
        <p:txBody>
          <a:bodyPr/>
          <a:lstStyle/>
          <a:p>
            <a:fld id="{C3AFF5DF-4C54-1A4E-A933-4A91AFFC5E59}" type="slidenum">
              <a:rPr lang="en-GB" smtClean="0"/>
              <a:t>13</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214560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8" name="Shape 4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Attributes may also be useful for metadata</a:t>
            </a:r>
            <a:endParaRPr dirty="0"/>
          </a:p>
        </p:txBody>
      </p:sp>
    </p:spTree>
    <p:extLst>
      <p:ext uri="{BB962C8B-B14F-4D97-AF65-F5344CB8AC3E}">
        <p14:creationId xmlns:p14="http://schemas.microsoft.com/office/powerpoint/2010/main" val="1863880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AFF5DF-4C54-1A4E-A933-4A91AFFC5E59}" type="slidenum">
              <a:rPr lang="en-GB" smtClean="0"/>
              <a:t>15</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3899537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6472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956169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&lt;  is &amp;</a:t>
            </a:r>
            <a:r>
              <a:rPr lang="en-GB" dirty="0" err="1"/>
              <a:t>lt</a:t>
            </a:r>
            <a:r>
              <a:rPr lang="en-GB" dirty="0"/>
              <a:t>;  (less than)  -- can't use &lt; as it's part of the tag</a:t>
            </a:r>
          </a:p>
          <a:p>
            <a:pPr marL="0" lvl="0" indent="0">
              <a:spcBef>
                <a:spcPts val="0"/>
              </a:spcBef>
              <a:spcAft>
                <a:spcPts val="0"/>
              </a:spcAft>
              <a:buNone/>
            </a:pPr>
            <a:r>
              <a:rPr lang="en-GB" dirty="0"/>
              <a:t>etc for other 'special' characters....</a:t>
            </a:r>
            <a:endParaRPr dirty="0"/>
          </a:p>
        </p:txBody>
      </p:sp>
    </p:spTree>
    <p:extLst>
      <p:ext uri="{BB962C8B-B14F-4D97-AF65-F5344CB8AC3E}">
        <p14:creationId xmlns:p14="http://schemas.microsoft.com/office/powerpoint/2010/main" val="87920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37061" indent="-50799">
              <a:spcBef>
                <a:spcPts val="0"/>
              </a:spcBef>
              <a:buNone/>
            </a:pPr>
            <a:r>
              <a:rPr lang="en-GB" dirty="0"/>
              <a:t>1)  Inverted commas needed around the attribute </a:t>
            </a:r>
            <a:br>
              <a:rPr lang="en-GB" dirty="0"/>
            </a:br>
            <a:r>
              <a:rPr lang="en-GB" dirty="0"/>
              <a:t>     (person phone = “0131-828-1234”)</a:t>
            </a:r>
          </a:p>
          <a:p>
            <a:pPr marL="237061" indent="-50799">
              <a:spcBef>
                <a:spcPts val="0"/>
              </a:spcBef>
              <a:buNone/>
            </a:pPr>
            <a:r>
              <a:rPr lang="en-GB" dirty="0"/>
              <a:t>2) &lt;Name&gt;  …  &lt;/name&gt;   --- case</a:t>
            </a:r>
          </a:p>
          <a:p>
            <a:pPr marL="237061" indent="-50799">
              <a:spcBef>
                <a:spcPts val="0"/>
              </a:spcBef>
              <a:buNone/>
            </a:pPr>
            <a:r>
              <a:rPr lang="en-GB" dirty="0"/>
              <a:t>3) &lt;/person&gt; ..missing closing tag</a:t>
            </a:r>
          </a:p>
          <a:p>
            <a:pPr marL="0" lvl="0" indent="0">
              <a:spcBef>
                <a:spcPts val="0"/>
              </a:spcBef>
              <a:spcAft>
                <a:spcPts val="0"/>
              </a:spcAft>
              <a:buNone/>
            </a:pPr>
            <a:r>
              <a:rPr lang="en-GB" dirty="0"/>
              <a:t>   4) &lt;first&gt; &lt;/first&gt; tag needs to be opened and closed before opening the second </a:t>
            </a:r>
            <a:endParaRPr dirty="0"/>
          </a:p>
        </p:txBody>
      </p:sp>
    </p:spTree>
    <p:extLst>
      <p:ext uri="{BB962C8B-B14F-4D97-AF65-F5344CB8AC3E}">
        <p14:creationId xmlns:p14="http://schemas.microsoft.com/office/powerpoint/2010/main" val="1039939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512900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3AFF5DF-4C54-1A4E-A933-4A91AFFC5E59}" type="slidenum">
              <a:rPr lang="en-GB" smtClean="0"/>
              <a:t>2</a:t>
            </a:fld>
            <a:endParaRPr lang="en-GB"/>
          </a:p>
        </p:txBody>
      </p:sp>
      <p:sp>
        <p:nvSpPr>
          <p:cNvPr id="5" name="Date Placeholder 4"/>
          <p:cNvSpPr>
            <a:spLocks noGrp="1"/>
          </p:cNvSpPr>
          <p:nvPr>
            <p:ph type="dt" idx="11"/>
          </p:nvPr>
        </p:nvSpPr>
        <p:spPr/>
        <p:txBody>
          <a:bodyPr/>
          <a:lstStyle/>
          <a:p>
            <a:endParaRPr lang="en-GB" dirty="0"/>
          </a:p>
        </p:txBody>
      </p:sp>
      <p:sp>
        <p:nvSpPr>
          <p:cNvPr id="6" name="Footer Placeholder 5"/>
          <p:cNvSpPr>
            <a:spLocks noGrp="1"/>
          </p:cNvSpPr>
          <p:nvPr>
            <p:ph type="ftr" sz="quarter" idx="12"/>
          </p:nvPr>
        </p:nvSpPr>
        <p:spPr>
          <a:xfrm>
            <a:off x="0" y="6513910"/>
            <a:ext cx="3962400" cy="342900"/>
          </a:xfrm>
          <a:prstGeom prst="rect">
            <a:avLst/>
          </a:prstGeom>
        </p:spPr>
        <p:txBody>
          <a:bodyPr/>
          <a:lstStyle/>
          <a:p>
            <a:r>
              <a:rPr lang="en-GB"/>
              <a:t>A.J.G. Gray</a:t>
            </a:r>
          </a:p>
        </p:txBody>
      </p:sp>
      <p:sp>
        <p:nvSpPr>
          <p:cNvPr id="7" name="Header Placeholder 6"/>
          <p:cNvSpPr>
            <a:spLocks noGrp="1"/>
          </p:cNvSpPr>
          <p:nvPr>
            <p:ph type="hdr" sz="quarter" idx="13"/>
          </p:nvPr>
        </p:nvSpPr>
        <p:spPr/>
        <p:txBody>
          <a:bodyPr/>
          <a:lstStyle/>
          <a:p>
            <a:r>
              <a:rPr lang="en-GB"/>
              <a:t>F28DM: Database Connectivity</a:t>
            </a:r>
          </a:p>
        </p:txBody>
      </p:sp>
    </p:spTree>
    <p:extLst>
      <p:ext uri="{BB962C8B-B14F-4D97-AF65-F5344CB8AC3E}">
        <p14:creationId xmlns:p14="http://schemas.microsoft.com/office/powerpoint/2010/main" val="156100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specific</a:t>
            </a:r>
            <a:r>
              <a:rPr lang="en-GB" baseline="0" dirty="0"/>
              <a:t> ones out there, but you can also use a web browser</a:t>
            </a:r>
          </a:p>
          <a:p>
            <a:endParaRPr lang="en-GB" baseline="0" dirty="0"/>
          </a:p>
          <a:p>
            <a:r>
              <a:rPr lang="en-GB" baseline="0" dirty="0"/>
              <a:t>-- demo the PERSON.XML </a:t>
            </a:r>
          </a:p>
          <a:p>
            <a:r>
              <a:rPr lang="en-GB" baseline="0" dirty="0"/>
              <a:t>+ link to f21df lab example (albums)</a:t>
            </a:r>
            <a:endParaRPr lang="en-GB" dirty="0"/>
          </a:p>
        </p:txBody>
      </p:sp>
      <p:sp>
        <p:nvSpPr>
          <p:cNvPr id="4" name="Slide Number Placeholder 3"/>
          <p:cNvSpPr>
            <a:spLocks noGrp="1"/>
          </p:cNvSpPr>
          <p:nvPr>
            <p:ph type="sldNum" sz="quarter" idx="10"/>
          </p:nvPr>
        </p:nvSpPr>
        <p:spPr/>
        <p:txBody>
          <a:bodyPr/>
          <a:lstStyle/>
          <a:p>
            <a:fld id="{C3AFF5DF-4C54-1A4E-A933-4A91AFFC5E59}" type="slidenum">
              <a:rPr lang="en-GB" smtClean="0"/>
              <a:t>23</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1380593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1913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X in AJAX is from XML  -- used to pass</a:t>
            </a:r>
            <a:r>
              <a:rPr lang="en-GB" baseline="0" dirty="0"/>
              <a:t> data between client and server without having to reload the entire page – good for single page web apps (asynchronous data </a:t>
            </a:r>
            <a:r>
              <a:rPr lang="en-GB" baseline="0" dirty="0" err="1"/>
              <a:t>xfer</a:t>
            </a:r>
            <a:r>
              <a:rPr lang="en-GB" baseline="0" dirty="0"/>
              <a:t> – like Gmail)</a:t>
            </a:r>
          </a:p>
          <a:p>
            <a:endParaRPr lang="en-GB" baseline="0" dirty="0"/>
          </a:p>
          <a:p>
            <a:r>
              <a:rPr lang="en-GB" dirty="0"/>
              <a:t>XHTML – like a stricter</a:t>
            </a:r>
            <a:r>
              <a:rPr lang="en-GB" baseline="0" dirty="0"/>
              <a:t> HTML – tags must be closed (</a:t>
            </a:r>
            <a:r>
              <a:rPr lang="en-GB" baseline="0" dirty="0" err="1"/>
              <a:t>inc</a:t>
            </a:r>
            <a:r>
              <a:rPr lang="en-GB" baseline="0" dirty="0"/>
              <a:t> empty elements like &lt;</a:t>
            </a:r>
            <a:r>
              <a:rPr lang="en-GB" baseline="0" dirty="0" err="1"/>
              <a:t>br</a:t>
            </a:r>
            <a:r>
              <a:rPr lang="en-GB" baseline="0" dirty="0"/>
              <a:t> /&gt; ) , proper nesting, elements must be in lower case, attributes must be quoted (e.g. </a:t>
            </a:r>
            <a:r>
              <a:rPr lang="en-GB" sz="1200" b="0" i="0" kern="1200" dirty="0">
                <a:solidFill>
                  <a:schemeClr val="tx1"/>
                </a:solidFill>
                <a:effectLst/>
                <a:latin typeface="+mn-lt"/>
                <a:ea typeface="+mn-ea"/>
                <a:cs typeface="+mn-cs"/>
              </a:rPr>
              <a:t>&lt;table width="100%"&gt;)</a:t>
            </a:r>
            <a:endParaRPr lang="en-GB" dirty="0"/>
          </a:p>
          <a:p>
            <a:endParaRPr lang="en-GB" dirty="0"/>
          </a:p>
          <a:p>
            <a:r>
              <a:rPr lang="en-GB" dirty="0"/>
              <a:t>Web services can use XML (not always) – e.g. SOAP (simple object</a:t>
            </a:r>
            <a:r>
              <a:rPr lang="en-GB" baseline="0" dirty="0"/>
              <a:t> access protocol)</a:t>
            </a:r>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{click</a:t>
            </a:r>
            <a:r>
              <a:rPr lang="en-GB" baseline="0" dirty="0"/>
              <a:t> on links for BBC RSS --- view source to see the XML  -- next slide show example of that dataset}</a:t>
            </a:r>
            <a:endParaRPr lang="en-GB" dirty="0"/>
          </a:p>
          <a:p>
            <a:endParaRPr lang="en-GB" dirty="0"/>
          </a:p>
          <a:p>
            <a:endParaRPr lang="en-GB" dirty="0"/>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25</a:t>
            </a:fld>
            <a:endParaRPr lang="en-GB"/>
          </a:p>
        </p:txBody>
      </p:sp>
    </p:spTree>
    <p:extLst>
      <p:ext uri="{BB962C8B-B14F-4D97-AF65-F5344CB8AC3E}">
        <p14:creationId xmlns:p14="http://schemas.microsoft.com/office/powerpoint/2010/main" val="707303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26</a:t>
            </a:fld>
            <a:endParaRPr lang="en-GB"/>
          </a:p>
        </p:txBody>
      </p:sp>
    </p:spTree>
    <p:extLst>
      <p:ext uri="{BB962C8B-B14F-4D97-AF65-F5344CB8AC3E}">
        <p14:creationId xmlns:p14="http://schemas.microsoft.com/office/powerpoint/2010/main" val="1189397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2312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31198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Essentially an RSS feed… used for podcasts etc. Publishes...</a:t>
            </a:r>
            <a:endParaRPr/>
          </a:p>
        </p:txBody>
      </p:sp>
    </p:spTree>
    <p:extLst>
      <p:ext uri="{BB962C8B-B14F-4D97-AF65-F5344CB8AC3E}">
        <p14:creationId xmlns:p14="http://schemas.microsoft.com/office/powerpoint/2010/main" val="2978433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Integration with the Semantic Web:</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make XHTML2 amenable for processing with semantic web tools.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XHTML</a:t>
            </a:r>
            <a:r>
              <a:rPr lang="en-GB" sz="1200" b="0" i="0" kern="1200" baseline="0" dirty="0">
                <a:solidFill>
                  <a:schemeClr val="tx1"/>
                </a:solidFill>
                <a:effectLst/>
                <a:latin typeface="+mn-lt"/>
                <a:ea typeface="+mn-ea"/>
                <a:cs typeface="+mn-cs"/>
              </a:rPr>
              <a:t> – removes presentation aspects – like original HTML was focussed on representing document structure, and not its presentation.</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HTML5 is compatible with more browsers than XHTML – ends up that HTML5 is more widely used</a:t>
            </a:r>
            <a:endParaRPr lang="en-GB" dirty="0"/>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31</a:t>
            </a:fld>
            <a:endParaRPr lang="en-GB"/>
          </a:p>
        </p:txBody>
      </p:sp>
    </p:spTree>
    <p:extLst>
      <p:ext uri="{BB962C8B-B14F-4D97-AF65-F5344CB8AC3E}">
        <p14:creationId xmlns:p14="http://schemas.microsoft.com/office/powerpoint/2010/main" val="1935427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err="1"/>
              <a:t>So.</a:t>
            </a:r>
            <a:r>
              <a:rPr lang="en-GB" dirty="0"/>
              <a:t>. XML is really more about describing</a:t>
            </a:r>
            <a:r>
              <a:rPr lang="en-GB" baseline="0" dirty="0"/>
              <a:t> data.. Leave web page development to HTML5</a:t>
            </a:r>
            <a:endParaRPr dirty="0"/>
          </a:p>
        </p:txBody>
      </p:sp>
    </p:spTree>
    <p:extLst>
      <p:ext uri="{BB962C8B-B14F-4D97-AF65-F5344CB8AC3E}">
        <p14:creationId xmlns:p14="http://schemas.microsoft.com/office/powerpoint/2010/main" val="2831024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33</a:t>
            </a:fld>
            <a:endParaRPr lang="en-GB"/>
          </a:p>
        </p:txBody>
      </p:sp>
    </p:spTree>
    <p:extLst>
      <p:ext uri="{BB962C8B-B14F-4D97-AF65-F5344CB8AC3E}">
        <p14:creationId xmlns:p14="http://schemas.microsoft.com/office/powerpoint/2010/main" val="1091582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XML</a:t>
            </a:r>
            <a:r>
              <a:rPr lang="en-GB" baseline="0" dirty="0"/>
              <a:t> is an </a:t>
            </a:r>
            <a:r>
              <a:rPr lang="en-GB" baseline="0" dirty="0" err="1"/>
              <a:t>eXtensible</a:t>
            </a:r>
            <a:r>
              <a:rPr lang="en-GB" baseline="0" dirty="0"/>
              <a:t> </a:t>
            </a:r>
            <a:r>
              <a:rPr lang="en-GB" baseline="0" dirty="0" err="1"/>
              <a:t>Markup</a:t>
            </a:r>
            <a:r>
              <a:rPr lang="en-GB" baseline="0" dirty="0"/>
              <a:t> Language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It uses tags like HTML however it’s not a replacement for HTML </a:t>
            </a:r>
            <a:br>
              <a:rPr lang="en-GB" baseline="0" dirty="0"/>
            </a:br>
            <a:r>
              <a:rPr lang="en-GB" baseline="0" dirty="0"/>
              <a:t>   as it’s main goal is focussed on data description and transfer</a:t>
            </a:r>
          </a:p>
        </p:txBody>
      </p:sp>
    </p:spTree>
    <p:extLst>
      <p:ext uri="{BB962C8B-B14F-4D97-AF65-F5344CB8AC3E}">
        <p14:creationId xmlns:p14="http://schemas.microsoft.com/office/powerpoint/2010/main" val="3742629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Need a data format that can be used during</a:t>
            </a:r>
            <a:r>
              <a:rPr lang="en-GB" baseline="0" dirty="0"/>
              <a:t> the ETL….</a:t>
            </a:r>
            <a:r>
              <a:rPr lang="en-GB" dirty="0"/>
              <a:t> </a:t>
            </a:r>
          </a:p>
          <a:p>
            <a:endParaRPr lang="en-GB" dirty="0"/>
          </a:p>
          <a:p>
            <a:r>
              <a:rPr lang="en-GB" dirty="0"/>
              <a:t>XML can be used to transfer data between systems that were never designed to be used together.</a:t>
            </a:r>
          </a:p>
          <a:p>
            <a:r>
              <a:rPr lang="en-GB" dirty="0"/>
              <a:t>For</a:t>
            </a:r>
            <a:r>
              <a:rPr lang="en-GB" baseline="0" dirty="0"/>
              <a:t> example 2 banking systems that need to swap some data.</a:t>
            </a:r>
            <a:endParaRPr lang="en-GB" dirty="0"/>
          </a:p>
          <a:p>
            <a:endParaRPr lang="en-GB" baseline="0" dirty="0"/>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34</a:t>
            </a:fld>
            <a:endParaRPr lang="en-GB"/>
          </a:p>
        </p:txBody>
      </p:sp>
    </p:spTree>
    <p:extLst>
      <p:ext uri="{BB962C8B-B14F-4D97-AF65-F5344CB8AC3E}">
        <p14:creationId xmlns:p14="http://schemas.microsoft.com/office/powerpoint/2010/main" val="1309422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35</a:t>
            </a:fld>
            <a:endParaRPr lang="en-GB"/>
          </a:p>
        </p:txBody>
      </p:sp>
    </p:spTree>
    <p:extLst>
      <p:ext uri="{BB962C8B-B14F-4D97-AF65-F5344CB8AC3E}">
        <p14:creationId xmlns:p14="http://schemas.microsoft.com/office/powerpoint/2010/main" val="3123172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ETL</a:t>
            </a:r>
            <a:r>
              <a:rPr lang="en-GB" baseline="0" dirty="0"/>
              <a:t> tool…</a:t>
            </a:r>
            <a:r>
              <a:rPr lang="en-GB" dirty="0"/>
              <a:t> developed at British Geological Service (on HWU </a:t>
            </a:r>
            <a:r>
              <a:rPr lang="en-GB" dirty="0" err="1"/>
              <a:t>Edin</a:t>
            </a:r>
            <a:r>
              <a:rPr lang="en-GB" dirty="0"/>
              <a:t> campus)</a:t>
            </a:r>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36</a:t>
            </a:fld>
            <a:endParaRPr lang="en-GB"/>
          </a:p>
        </p:txBody>
      </p:sp>
    </p:spTree>
    <p:extLst>
      <p:ext uri="{BB962C8B-B14F-4D97-AF65-F5344CB8AC3E}">
        <p14:creationId xmlns:p14="http://schemas.microsoft.com/office/powerpoint/2010/main" val="2199447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34921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40</a:t>
            </a:fld>
            <a:endParaRPr lang="en-GB"/>
          </a:p>
        </p:txBody>
      </p:sp>
    </p:spTree>
    <p:extLst>
      <p:ext uri="{BB962C8B-B14F-4D97-AF65-F5344CB8AC3E}">
        <p14:creationId xmlns:p14="http://schemas.microsoft.com/office/powerpoint/2010/main" val="1796501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AFF5DF-4C54-1A4E-A933-4A91AFFC5E59}" type="slidenum">
              <a:rPr lang="en-GB" smtClean="0"/>
              <a:t>41</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2001861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BLOB</a:t>
            </a:r>
          </a:p>
        </p:txBody>
      </p:sp>
      <p:sp>
        <p:nvSpPr>
          <p:cNvPr id="4" name="Slide Number Placeholder 3"/>
          <p:cNvSpPr>
            <a:spLocks noGrp="1"/>
          </p:cNvSpPr>
          <p:nvPr>
            <p:ph type="sldNum" sz="quarter" idx="10"/>
          </p:nvPr>
        </p:nvSpPr>
        <p:spPr/>
        <p:txBody>
          <a:bodyPr/>
          <a:lstStyle/>
          <a:p>
            <a:fld id="{C3AFF5DF-4C54-1A4E-A933-4A91AFFC5E59}" type="slidenum">
              <a:rPr lang="en-GB" smtClean="0"/>
              <a:t>42</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1329265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Extracted and stored in tables</a:t>
            </a:r>
          </a:p>
          <a:p>
            <a:endParaRPr lang="en-GB" dirty="0"/>
          </a:p>
        </p:txBody>
      </p:sp>
      <p:sp>
        <p:nvSpPr>
          <p:cNvPr id="4" name="Slide Number Placeholder 3"/>
          <p:cNvSpPr>
            <a:spLocks noGrp="1"/>
          </p:cNvSpPr>
          <p:nvPr>
            <p:ph type="sldNum" sz="quarter" idx="10"/>
          </p:nvPr>
        </p:nvSpPr>
        <p:spPr/>
        <p:txBody>
          <a:bodyPr/>
          <a:lstStyle/>
          <a:p>
            <a:fld id="{C3AFF5DF-4C54-1A4E-A933-4A91AFFC5E59}" type="slidenum">
              <a:rPr lang="en-GB" smtClean="0"/>
              <a:t>43</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877793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go through </a:t>
            </a:r>
            <a:r>
              <a:rPr lang="en-GB" dirty="0" err="1"/>
              <a:t>Xpath</a:t>
            </a:r>
            <a:r>
              <a:rPr lang="en-GB" dirty="0"/>
              <a:t>, XSLT…</a:t>
            </a:r>
          </a:p>
          <a:p>
            <a:r>
              <a:rPr lang="en-GB" dirty="0"/>
              <a:t>The lab also focusses on these</a:t>
            </a:r>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45</a:t>
            </a:fld>
            <a:endParaRPr lang="en-GB"/>
          </a:p>
        </p:txBody>
      </p:sp>
    </p:spTree>
    <p:extLst>
      <p:ext uri="{BB962C8B-B14F-4D97-AF65-F5344CB8AC3E}">
        <p14:creationId xmlns:p14="http://schemas.microsoft.com/office/powerpoint/2010/main" val="914849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also cover DTD and XSD.</a:t>
            </a:r>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46</a:t>
            </a:fld>
            <a:endParaRPr lang="en-GB"/>
          </a:p>
        </p:txBody>
      </p:sp>
    </p:spTree>
    <p:extLst>
      <p:ext uri="{BB962C8B-B14F-4D97-AF65-F5344CB8AC3E}">
        <p14:creationId xmlns:p14="http://schemas.microsoft.com/office/powerpoint/2010/main" val="2350355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aseline="0" dirty="0"/>
              <a:t>The X is from </a:t>
            </a:r>
            <a:r>
              <a:rPr lang="en-GB" baseline="0" dirty="0" err="1"/>
              <a:t>eXtensible</a:t>
            </a:r>
            <a:r>
              <a:rPr lang="en-GB" baseline="0" dirty="0"/>
              <a:t> meaning that you can make up your own tags – we’ll look at this later</a:t>
            </a:r>
            <a:endParaRPr lang="en-GB" dirty="0"/>
          </a:p>
          <a:p>
            <a:pPr marL="0" lvl="0" indent="0">
              <a:spcBef>
                <a:spcPts val="0"/>
              </a:spcBef>
              <a:spcAft>
                <a:spcPts val="0"/>
              </a:spcAft>
              <a:buNone/>
            </a:pPr>
            <a:endParaRPr dirty="0"/>
          </a:p>
        </p:txBody>
      </p:sp>
    </p:spTree>
    <p:extLst>
      <p:ext uri="{BB962C8B-B14F-4D97-AF65-F5344CB8AC3E}">
        <p14:creationId xmlns:p14="http://schemas.microsoft.com/office/powerpoint/2010/main" val="2063213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DOM represents the document</a:t>
            </a:r>
            <a:r>
              <a:rPr lang="en-GB" baseline="0" dirty="0"/>
              <a:t> as a TREE STRUCTURE</a:t>
            </a:r>
            <a:endParaRPr lang="en-GB" dirty="0"/>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47</a:t>
            </a:fld>
            <a:endParaRPr lang="en-GB"/>
          </a:p>
        </p:txBody>
      </p:sp>
    </p:spTree>
    <p:extLst>
      <p:ext uri="{BB962C8B-B14F-4D97-AF65-F5344CB8AC3E}">
        <p14:creationId xmlns:p14="http://schemas.microsoft.com/office/powerpoint/2010/main" val="1333144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Overview of some of the DOM properties available in XML document</a:t>
            </a:r>
          </a:p>
          <a:p>
            <a:endParaRPr lang="en-GB" dirty="0"/>
          </a:p>
          <a:p>
            <a:r>
              <a:rPr lang="en-GB" dirty="0"/>
              <a:t>{click next slide which shows the contents of the </a:t>
            </a:r>
            <a:r>
              <a:rPr lang="en-GB" dirty="0" err="1"/>
              <a:t>books.xml</a:t>
            </a:r>
            <a:r>
              <a:rPr lang="en-GB" dirty="0"/>
              <a:t> file    -- then will show example of </a:t>
            </a:r>
            <a:r>
              <a:rPr lang="en-GB" dirty="0" err="1"/>
              <a:t>nextSibling</a:t>
            </a:r>
            <a:r>
              <a:rPr lang="en-GB" dirty="0"/>
              <a:t>} </a:t>
            </a:r>
          </a:p>
          <a:p>
            <a:endParaRPr lang="en-GB" dirty="0"/>
          </a:p>
          <a:p>
            <a:endParaRPr lang="en-GB" dirty="0"/>
          </a:p>
          <a:p>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48</a:t>
            </a:fld>
            <a:endParaRPr lang="en-GB"/>
          </a:p>
        </p:txBody>
      </p:sp>
    </p:spTree>
    <p:extLst>
      <p:ext uri="{BB962C8B-B14F-4D97-AF65-F5344CB8AC3E}">
        <p14:creationId xmlns:p14="http://schemas.microsoft.com/office/powerpoint/2010/main" val="974132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{review the bookstore XML document}</a:t>
            </a:r>
          </a:p>
          <a:p>
            <a:endParaRPr lang="en-GB" dirty="0"/>
          </a:p>
          <a:p>
            <a:r>
              <a:rPr lang="en-GB" dirty="0"/>
              <a:t>{now click on demo link which uses this XML and shows next sibling detail in document tree – starts with top element and then shows the next </a:t>
            </a:r>
            <a:r>
              <a:rPr lang="en-GB" dirty="0" err="1"/>
              <a:t>sibiling</a:t>
            </a:r>
            <a:r>
              <a:rPr lang="en-GB" dirty="0"/>
              <a:t>}</a:t>
            </a:r>
          </a:p>
          <a:p>
            <a:endParaRPr lang="en-GB" dirty="0"/>
          </a:p>
          <a:p>
            <a:r>
              <a:rPr lang="en-GB" dirty="0"/>
              <a:t>--- ALTERNATE updated </a:t>
            </a:r>
            <a:r>
              <a:rPr lang="en-GB" dirty="0" err="1"/>
              <a:t>ver</a:t>
            </a:r>
            <a:r>
              <a:rPr lang="en-GB" dirty="0"/>
              <a:t> of the function to get next 2 siblings… hard coded… for title[1]   -- can copy this to the web page and RUN it to see different output of 2 siblings shown</a:t>
            </a:r>
          </a:p>
          <a:p>
            <a:endParaRPr lang="en-GB" dirty="0"/>
          </a:p>
          <a:p>
            <a:r>
              <a:rPr lang="en-US" dirty="0"/>
              <a:t>function </a:t>
            </a:r>
            <a:r>
              <a:rPr lang="en-US" dirty="0" err="1"/>
              <a:t>myFunction</a:t>
            </a:r>
            <a:r>
              <a:rPr lang="en-US" dirty="0"/>
              <a:t>(xml) {</a:t>
            </a:r>
          </a:p>
          <a:p>
            <a:r>
              <a:rPr lang="en-US" dirty="0"/>
              <a:t>    var </a:t>
            </a:r>
            <a:r>
              <a:rPr lang="en-US" dirty="0" err="1"/>
              <a:t>xmlDoc</a:t>
            </a:r>
            <a:r>
              <a:rPr lang="en-US" dirty="0"/>
              <a:t> = </a:t>
            </a:r>
            <a:r>
              <a:rPr lang="en-US" dirty="0" err="1"/>
              <a:t>xml.responseXML</a:t>
            </a:r>
            <a:r>
              <a:rPr lang="en-US" dirty="0"/>
              <a:t>;</a:t>
            </a:r>
          </a:p>
          <a:p>
            <a:r>
              <a:rPr lang="en-US" dirty="0"/>
              <a:t>    var x = </a:t>
            </a:r>
            <a:r>
              <a:rPr lang="en-US" dirty="0" err="1"/>
              <a:t>xmlDoc.getElementsByTagName</a:t>
            </a:r>
            <a:r>
              <a:rPr lang="en-US" dirty="0"/>
              <a:t>("title")[1];</a:t>
            </a:r>
          </a:p>
          <a:p>
            <a:r>
              <a:rPr lang="en-US" dirty="0"/>
              <a:t>    var y1 = </a:t>
            </a:r>
            <a:r>
              <a:rPr lang="en-US" dirty="0" err="1"/>
              <a:t>get_nextsibling</a:t>
            </a:r>
            <a:r>
              <a:rPr lang="en-US" dirty="0"/>
              <a:t>(x);</a:t>
            </a:r>
          </a:p>
          <a:p>
            <a:r>
              <a:rPr lang="en-US" dirty="0"/>
              <a:t>    var y2 = </a:t>
            </a:r>
            <a:r>
              <a:rPr lang="en-US" dirty="0" err="1"/>
              <a:t>get_nextsibling</a:t>
            </a:r>
            <a:r>
              <a:rPr lang="en-US" dirty="0"/>
              <a:t>(y1);</a:t>
            </a:r>
          </a:p>
          <a:p>
            <a:r>
              <a:rPr lang="en-US" dirty="0"/>
              <a:t>    </a:t>
            </a:r>
          </a:p>
          <a:p>
            <a:r>
              <a:rPr lang="en-US" dirty="0"/>
              <a:t>    </a:t>
            </a:r>
            <a:r>
              <a:rPr lang="en-US" dirty="0" err="1"/>
              <a:t>document.getElementById</a:t>
            </a:r>
            <a:r>
              <a:rPr lang="en-US" dirty="0"/>
              <a:t>("demo").</a:t>
            </a:r>
            <a:r>
              <a:rPr lang="en-US" dirty="0" err="1"/>
              <a:t>innerHTML</a:t>
            </a:r>
            <a:r>
              <a:rPr lang="en-US" dirty="0"/>
              <a:t> = </a:t>
            </a:r>
            <a:r>
              <a:rPr lang="en-US" dirty="0" err="1"/>
              <a:t>x.nodeName</a:t>
            </a:r>
            <a:r>
              <a:rPr lang="en-US" dirty="0"/>
              <a:t> + " = " + </a:t>
            </a:r>
          </a:p>
          <a:p>
            <a:r>
              <a:rPr lang="en-US" dirty="0"/>
              <a:t>    </a:t>
            </a:r>
            <a:r>
              <a:rPr lang="en-US" dirty="0" err="1"/>
              <a:t>x.childNodes</a:t>
            </a:r>
            <a:r>
              <a:rPr lang="en-US" dirty="0"/>
              <a:t>[0].</a:t>
            </a:r>
            <a:r>
              <a:rPr lang="en-US" dirty="0" err="1"/>
              <a:t>nodeValue</a:t>
            </a:r>
            <a:r>
              <a:rPr lang="en-US" dirty="0"/>
              <a:t> +</a:t>
            </a:r>
          </a:p>
          <a:p>
            <a:r>
              <a:rPr lang="en-US" dirty="0"/>
              <a:t>     "&lt;</a:t>
            </a:r>
            <a:r>
              <a:rPr lang="en-US" dirty="0" err="1"/>
              <a:t>br</a:t>
            </a:r>
            <a:r>
              <a:rPr lang="en-US" dirty="0"/>
              <a:t>&gt;Next sibling: " + y1.nodeName + " = " + </a:t>
            </a:r>
          </a:p>
          <a:p>
            <a:r>
              <a:rPr lang="en-US" dirty="0"/>
              <a:t>    y1.childNodes[0].</a:t>
            </a:r>
            <a:r>
              <a:rPr lang="en-US" dirty="0" err="1"/>
              <a:t>nodeValue</a:t>
            </a:r>
            <a:r>
              <a:rPr lang="en-US" dirty="0"/>
              <a:t> +</a:t>
            </a:r>
          </a:p>
          <a:p>
            <a:r>
              <a:rPr lang="en-US" dirty="0"/>
              <a:t>    "&lt;</a:t>
            </a:r>
            <a:r>
              <a:rPr lang="en-US" dirty="0" err="1"/>
              <a:t>br</a:t>
            </a:r>
            <a:r>
              <a:rPr lang="en-US" dirty="0"/>
              <a:t>&gt;Next sibling: " + y2.nodeName + " = " + </a:t>
            </a:r>
          </a:p>
          <a:p>
            <a:r>
              <a:rPr lang="en-US" dirty="0"/>
              <a:t>    y2.childNodes[0].</a:t>
            </a:r>
            <a:r>
              <a:rPr lang="en-US" dirty="0" err="1"/>
              <a:t>nodeValue</a:t>
            </a:r>
            <a:r>
              <a:rPr lang="en-US" dirty="0"/>
              <a:t>;</a:t>
            </a:r>
          </a:p>
          <a:p>
            <a:r>
              <a:rPr lang="en-US" dirty="0"/>
              <a:t>}</a:t>
            </a:r>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49</a:t>
            </a:fld>
            <a:endParaRPr lang="en-GB"/>
          </a:p>
        </p:txBody>
      </p:sp>
    </p:spTree>
    <p:extLst>
      <p:ext uri="{BB962C8B-B14F-4D97-AF65-F5344CB8AC3E}">
        <p14:creationId xmlns:p14="http://schemas.microsoft.com/office/powerpoint/2010/main" val="4072574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51</a:t>
            </a:fld>
            <a:endParaRPr lang="en-GB"/>
          </a:p>
        </p:txBody>
      </p:sp>
    </p:spTree>
    <p:extLst>
      <p:ext uri="{BB962C8B-B14F-4D97-AF65-F5344CB8AC3E}">
        <p14:creationId xmlns:p14="http://schemas.microsoft.com/office/powerpoint/2010/main" val="1360625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52</a:t>
            </a:fld>
            <a:endParaRPr lang="en-GB"/>
          </a:p>
        </p:txBody>
      </p:sp>
    </p:spTree>
    <p:extLst>
      <p:ext uri="{BB962C8B-B14F-4D97-AF65-F5344CB8AC3E}">
        <p14:creationId xmlns:p14="http://schemas.microsoft.com/office/powerpoint/2010/main" val="1898909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exploring your file system… from console.. Navigating through the ‘location steps’</a:t>
            </a:r>
          </a:p>
          <a:p>
            <a:endParaRPr lang="en-US" dirty="0"/>
          </a:p>
          <a:p>
            <a:r>
              <a:rPr lang="en-US" dirty="0"/>
              <a:t>XPath is 1 based…so array index starts from 1 and not 0</a:t>
            </a:r>
          </a:p>
          <a:p>
            <a:r>
              <a:rPr lang="en-US" dirty="0"/>
              <a:t>//  double slash means select the tag name wherever found in the document</a:t>
            </a:r>
          </a:p>
          <a:p>
            <a:r>
              <a:rPr lang="en-US" dirty="0"/>
              <a:t>text() gets the text of the current node</a:t>
            </a:r>
          </a:p>
          <a:p>
            <a:r>
              <a:rPr lang="en-US" dirty="0"/>
              <a:t>..  Means select the parent of the current node</a:t>
            </a:r>
          </a:p>
          <a:p>
            <a:r>
              <a:rPr lang="en-US" dirty="0"/>
              <a:t>Can use last()  first()     and   attributes in selection</a:t>
            </a:r>
          </a:p>
          <a:p>
            <a:r>
              <a:rPr lang="en-US" dirty="0"/>
              <a:t>-- 2</a:t>
            </a:r>
            <a:r>
              <a:rPr lang="en-US" baseline="30000" dirty="0"/>
              <a:t>nd</a:t>
            </a:r>
            <a:r>
              <a:rPr lang="en-US" dirty="0"/>
              <a:t> last example – select on email but show the </a:t>
            </a:r>
            <a:r>
              <a:rPr lang="en-US" dirty="0" err="1"/>
              <a:t>firstname</a:t>
            </a:r>
            <a:r>
              <a:rPr lang="en-US" dirty="0"/>
              <a:t> element value</a:t>
            </a:r>
          </a:p>
          <a:p>
            <a:r>
              <a:rPr lang="en-US" dirty="0"/>
              <a:t>--last example – use contains match</a:t>
            </a:r>
          </a:p>
          <a:p>
            <a:endParaRPr lang="en-US" dirty="0"/>
          </a:p>
          <a:p>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53</a:t>
            </a:fld>
            <a:endParaRPr lang="en-GB"/>
          </a:p>
        </p:txBody>
      </p:sp>
    </p:spTree>
    <p:extLst>
      <p:ext uri="{BB962C8B-B14F-4D97-AF65-F5344CB8AC3E}">
        <p14:creationId xmlns:p14="http://schemas.microsoft.com/office/powerpoint/2010/main" val="3803029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COUNT all the records….</a:t>
            </a:r>
          </a:p>
          <a:p>
            <a:r>
              <a:rPr lang="en-GB" dirty="0"/>
              <a:t>.. Or</a:t>
            </a:r>
            <a:r>
              <a:rPr lang="en-GB" baseline="0" dirty="0"/>
              <a:t> carry out the COUNT for elements in each record….</a:t>
            </a:r>
          </a:p>
          <a:p>
            <a:r>
              <a:rPr lang="en-GB" baseline="0" dirty="0"/>
              <a:t>Use greater than, less than etc….</a:t>
            </a:r>
          </a:p>
          <a:p>
            <a:r>
              <a:rPr lang="en-GB" baseline="0" dirty="0"/>
              <a:t>Also can do concatenation of elements using  (  element1   |  element2 | ... </a:t>
            </a:r>
            <a:r>
              <a:rPr lang="en-GB" baseline="0" dirty="0" err="1"/>
              <a:t>etc</a:t>
            </a:r>
            <a:r>
              <a:rPr lang="en-GB" baseline="0" dirty="0"/>
              <a:t>)</a:t>
            </a:r>
            <a:endParaRPr lang="en-GB" dirty="0"/>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54</a:t>
            </a:fld>
            <a:endParaRPr lang="en-GB"/>
          </a:p>
        </p:txBody>
      </p:sp>
    </p:spTree>
    <p:extLst>
      <p:ext uri="{BB962C8B-B14F-4D97-AF65-F5344CB8AC3E}">
        <p14:creationId xmlns:p14="http://schemas.microsoft.com/office/powerpoint/2010/main" val="20046071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56</a:t>
            </a:fld>
            <a:endParaRPr lang="en-GB"/>
          </a:p>
        </p:txBody>
      </p:sp>
    </p:spTree>
    <p:extLst>
      <p:ext uri="{BB962C8B-B14F-4D97-AF65-F5344CB8AC3E}">
        <p14:creationId xmlns:p14="http://schemas.microsoft.com/office/powerpoint/2010/main" val="1238056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XSLT engine could be a browser.. Like </a:t>
            </a:r>
            <a:r>
              <a:rPr lang="en-US" dirty="0" err="1"/>
              <a:t>firefox</a:t>
            </a:r>
            <a:r>
              <a:rPr lang="en-US" dirty="0"/>
              <a:t>… (chrome can block due to safety settings)</a:t>
            </a:r>
          </a:p>
          <a:p>
            <a:r>
              <a:rPr lang="en-US" dirty="0"/>
              <a:t>Can run on the server</a:t>
            </a:r>
          </a:p>
          <a:p>
            <a:endParaRPr lang="en-US" dirty="0"/>
          </a:p>
          <a:p>
            <a:r>
              <a:rPr lang="en-US" dirty="0"/>
              <a:t>There are Open Source Processors like SAXON (</a:t>
            </a:r>
            <a:r>
              <a:rPr lang="en-GB" dirty="0">
                <a:hlinkClick r:id="rId3"/>
              </a:rPr>
              <a:t>http://saxon.sourceforge.net</a:t>
            </a:r>
            <a:r>
              <a:rPr lang="en-GB" dirty="0"/>
              <a:t>)</a:t>
            </a:r>
          </a:p>
          <a:p>
            <a:endParaRPr lang="en-US" dirty="0"/>
          </a:p>
          <a:p>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57</a:t>
            </a:fld>
            <a:endParaRPr lang="en-GB"/>
          </a:p>
        </p:txBody>
      </p:sp>
    </p:spTree>
    <p:extLst>
      <p:ext uri="{BB962C8B-B14F-4D97-AF65-F5344CB8AC3E}">
        <p14:creationId xmlns:p14="http://schemas.microsoft.com/office/powerpoint/2010/main" val="1010034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programming language… e.g. choose is like CASE statement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best way to understand XSLT is to look at some examples….</a:t>
            </a:r>
          </a:p>
          <a:p>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58</a:t>
            </a:fld>
            <a:endParaRPr lang="en-GB"/>
          </a:p>
        </p:txBody>
      </p:sp>
    </p:spTree>
    <p:extLst>
      <p:ext uri="{BB962C8B-B14F-4D97-AF65-F5344CB8AC3E}">
        <p14:creationId xmlns:p14="http://schemas.microsoft.com/office/powerpoint/2010/main" val="268781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Machine and human interpretable syntax</a:t>
            </a:r>
          </a:p>
          <a:p>
            <a:r>
              <a:rPr lang="en-GB" dirty="0"/>
              <a:t>Semi-structured</a:t>
            </a:r>
            <a:r>
              <a:rPr lang="en-GB" baseline="0" dirty="0"/>
              <a:t> data model</a:t>
            </a:r>
          </a:p>
          <a:p>
            <a:r>
              <a:rPr lang="en-GB" baseline="0" dirty="0"/>
              <a:t>Tags describe data content</a:t>
            </a:r>
          </a:p>
          <a:p>
            <a:r>
              <a:rPr lang="en-GB" baseline="0" dirty="0"/>
              <a:t>Unknown/missing values omitted  (</a:t>
            </a:r>
            <a:r>
              <a:rPr lang="en-GB" baseline="0" dirty="0" err="1"/>
              <a:t>eg</a:t>
            </a:r>
            <a:r>
              <a:rPr lang="en-GB" baseline="0" dirty="0"/>
              <a:t> Lisa - no </a:t>
            </a:r>
            <a:r>
              <a:rPr lang="en-GB" baseline="0" dirty="0" err="1"/>
              <a:t>tel</a:t>
            </a:r>
            <a:r>
              <a:rPr lang="en-GB" baseline="0" dirty="0"/>
              <a:t> #)</a:t>
            </a:r>
          </a:p>
          <a:p>
            <a:r>
              <a:rPr lang="en-GB" baseline="0" dirty="0"/>
              <a:t>Captures structure of the data</a:t>
            </a:r>
            <a:endParaRPr lang="en-GB" dirty="0"/>
          </a:p>
        </p:txBody>
      </p:sp>
      <p:sp>
        <p:nvSpPr>
          <p:cNvPr id="4" name="Slide Number Placeholder 3"/>
          <p:cNvSpPr>
            <a:spLocks noGrp="1"/>
          </p:cNvSpPr>
          <p:nvPr>
            <p:ph type="sldNum" sz="quarter" idx="10"/>
          </p:nvPr>
        </p:nvSpPr>
        <p:spPr/>
        <p:txBody>
          <a:bodyPr/>
          <a:lstStyle/>
          <a:p>
            <a:fld id="{C3AFF5DF-4C54-1A4E-A933-4A91AFFC5E59}" type="slidenum">
              <a:rPr lang="en-GB" smtClean="0"/>
              <a:t>6</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928816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XML file… 2 items</a:t>
            </a:r>
          </a:p>
          <a:p>
            <a:endParaRPr lang="en-US" dirty="0"/>
          </a:p>
          <a:p>
            <a:r>
              <a:rPr lang="en-US" dirty="0"/>
              <a:t>XSLT – creates HTML table headers.. Then XSL FOR-EACH to loop over all     catalog/item   found in XML document</a:t>
            </a:r>
          </a:p>
          <a:p>
            <a:r>
              <a:rPr lang="en-US" dirty="0"/>
              <a:t>     --- then uses XSL value-of   to extract the type from the XML as a new HTML row</a:t>
            </a:r>
          </a:p>
          <a:p>
            <a:endParaRPr lang="en-US" dirty="0"/>
          </a:p>
          <a:p>
            <a:r>
              <a:rPr lang="en-US" dirty="0"/>
              <a:t>(Run live demo using the links and copy paste the text for XML and XSLT into the web browsers)</a:t>
            </a:r>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59</a:t>
            </a:fld>
            <a:endParaRPr lang="en-GB"/>
          </a:p>
        </p:txBody>
      </p:sp>
    </p:spTree>
    <p:extLst>
      <p:ext uri="{BB962C8B-B14F-4D97-AF65-F5344CB8AC3E}">
        <p14:creationId xmlns:p14="http://schemas.microsoft.com/office/powerpoint/2010/main" val="39118426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XML doc the same but..  </a:t>
            </a:r>
          </a:p>
          <a:p>
            <a:r>
              <a:rPr lang="en-GB" sz="1200" b="0" i="0" kern="1200" dirty="0">
                <a:solidFill>
                  <a:schemeClr val="tx1"/>
                </a:solidFill>
                <a:effectLst/>
                <a:latin typeface="+mn-lt"/>
                <a:ea typeface="+mn-ea"/>
                <a:cs typeface="+mn-cs"/>
              </a:rPr>
              <a:t>Now adding in  </a:t>
            </a:r>
            <a:r>
              <a:rPr lang="en-GB" sz="1200" b="0" i="0" kern="1200" dirty="0" err="1">
                <a:solidFill>
                  <a:schemeClr val="tx1"/>
                </a:solidFill>
                <a:effectLst/>
                <a:latin typeface="+mn-lt"/>
                <a:ea typeface="+mn-ea"/>
                <a:cs typeface="+mn-cs"/>
              </a:rPr>
              <a:t>xls:number</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element</a:t>
            </a:r>
            <a:r>
              <a:rPr lang="en-GB" sz="1200" b="0" i="0" kern="1200" dirty="0">
                <a:solidFill>
                  <a:schemeClr val="tx1"/>
                </a:solidFill>
                <a:effectLst/>
                <a:latin typeface="+mn-lt"/>
                <a:ea typeface="+mn-ea"/>
                <a:cs typeface="+mn-cs"/>
              </a:rPr>
              <a:t>  to determine the </a:t>
            </a:r>
            <a:r>
              <a:rPr lang="en-GB" sz="1200" b="1" i="0" kern="1200" dirty="0">
                <a:solidFill>
                  <a:schemeClr val="tx1"/>
                </a:solidFill>
                <a:effectLst/>
                <a:latin typeface="+mn-lt"/>
                <a:ea typeface="+mn-ea"/>
                <a:cs typeface="+mn-cs"/>
              </a:rPr>
              <a:t>integer</a:t>
            </a:r>
            <a:r>
              <a:rPr lang="en-GB" sz="1200" b="0" i="0" kern="1200" dirty="0">
                <a:solidFill>
                  <a:schemeClr val="tx1"/>
                </a:solidFill>
                <a:effectLst/>
                <a:latin typeface="+mn-lt"/>
                <a:ea typeface="+mn-ea"/>
                <a:cs typeface="+mn-cs"/>
              </a:rPr>
              <a:t> position of the current node in the source.</a:t>
            </a:r>
          </a:p>
          <a:p>
            <a:r>
              <a:rPr lang="en-GB" sz="1200" b="0" i="0" kern="1200" dirty="0">
                <a:solidFill>
                  <a:schemeClr val="tx1"/>
                </a:solidFill>
                <a:effectLst/>
                <a:latin typeface="+mn-lt"/>
                <a:ea typeface="+mn-ea"/>
                <a:cs typeface="+mn-cs"/>
              </a:rPr>
              <a:t>(see table output item#)</a:t>
            </a:r>
            <a:endParaRPr lang="en-US" dirty="0"/>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60</a:t>
            </a:fld>
            <a:endParaRPr lang="en-GB"/>
          </a:p>
        </p:txBody>
      </p:sp>
    </p:spTree>
    <p:extLst>
      <p:ext uri="{BB962C8B-B14F-4D97-AF65-F5344CB8AC3E}">
        <p14:creationId xmlns:p14="http://schemas.microsoft.com/office/powerpoint/2010/main" val="878074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added an extra element to the XML document for the item </a:t>
            </a:r>
            <a:r>
              <a:rPr lang="en-US" dirty="0" err="1"/>
              <a:t>colour</a:t>
            </a:r>
            <a:r>
              <a:rPr lang="en-US" dirty="0"/>
              <a:t>….  </a:t>
            </a:r>
          </a:p>
          <a:p>
            <a:endParaRPr lang="en-US" dirty="0"/>
          </a:p>
          <a:p>
            <a:r>
              <a:rPr lang="en-US" dirty="0"/>
              <a:t>{click} And added to the XSL a conditional statement… if… which will filters on the </a:t>
            </a:r>
            <a:r>
              <a:rPr lang="en-US" dirty="0" err="1"/>
              <a:t>colour</a:t>
            </a:r>
            <a:r>
              <a:rPr lang="en-US" dirty="0"/>
              <a:t> element… and switches cell background </a:t>
            </a:r>
            <a:r>
              <a:rPr lang="en-US" dirty="0" err="1"/>
              <a:t>colour</a:t>
            </a:r>
            <a:r>
              <a:rPr lang="en-US" dirty="0"/>
              <a:t> depending on the element’s  value.</a:t>
            </a:r>
          </a:p>
          <a:p>
            <a:endParaRPr lang="en-US" dirty="0"/>
          </a:p>
          <a:p>
            <a:r>
              <a:rPr lang="en-US" dirty="0"/>
              <a:t>{click} rendered result… red and light blue backgrounds according to the XML </a:t>
            </a:r>
            <a:r>
              <a:rPr lang="en-US" dirty="0" err="1"/>
              <a:t>colour</a:t>
            </a:r>
            <a:r>
              <a:rPr lang="en-US" dirty="0"/>
              <a:t> element value</a:t>
            </a:r>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61</a:t>
            </a:fld>
            <a:endParaRPr lang="en-GB"/>
          </a:p>
        </p:txBody>
      </p:sp>
    </p:spTree>
    <p:extLst>
      <p:ext uri="{BB962C8B-B14F-4D97-AF65-F5344CB8AC3E}">
        <p14:creationId xmlns:p14="http://schemas.microsoft.com/office/powerpoint/2010/main" val="3083704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XML but now being </a:t>
            </a:r>
            <a:r>
              <a:rPr lang="en-US" b="1" dirty="0"/>
              <a:t>sorted</a:t>
            </a:r>
            <a:r>
              <a:rPr lang="en-US" dirty="0"/>
              <a:t> on TYPE element</a:t>
            </a:r>
          </a:p>
        </p:txBody>
      </p:sp>
      <p:sp>
        <p:nvSpPr>
          <p:cNvPr id="4" name="Header Placeholder 3"/>
          <p:cNvSpPr>
            <a:spLocks noGrp="1"/>
          </p:cNvSpPr>
          <p:nvPr>
            <p:ph type="hdr" sz="quarter"/>
          </p:nvPr>
        </p:nvSpPr>
        <p:spPr/>
        <p:txBody>
          <a:bodyPr/>
          <a:lstStyle/>
          <a:p>
            <a:r>
              <a:rPr lang="en-GB"/>
              <a:t>F28DM: Database Connectivity</a:t>
            </a:r>
          </a:p>
        </p:txBody>
      </p:sp>
      <p:sp>
        <p:nvSpPr>
          <p:cNvPr id="5" name="Date Placeholder 4"/>
          <p:cNvSpPr>
            <a:spLocks noGrp="1"/>
          </p:cNvSpPr>
          <p:nvPr>
            <p:ph type="dt" idx="1"/>
          </p:nvPr>
        </p:nvSpPr>
        <p:spPr/>
        <p:txBody>
          <a:bodyPr/>
          <a:lstStyle/>
          <a:p>
            <a:endParaRPr lang="en-GB" dirty="0"/>
          </a:p>
        </p:txBody>
      </p:sp>
      <p:sp>
        <p:nvSpPr>
          <p:cNvPr id="6" name="Slide Number Placeholder 5"/>
          <p:cNvSpPr>
            <a:spLocks noGrp="1"/>
          </p:cNvSpPr>
          <p:nvPr>
            <p:ph type="sldNum" sz="quarter" idx="5"/>
          </p:nvPr>
        </p:nvSpPr>
        <p:spPr/>
        <p:txBody>
          <a:bodyPr/>
          <a:lstStyle/>
          <a:p>
            <a:fld id="{BBAE03A8-E38E-A346-865F-9CB6CC2C56DA}" type="slidenum">
              <a:rPr lang="en-GB" smtClean="0"/>
              <a:t>62</a:t>
            </a:fld>
            <a:endParaRPr lang="en-GB"/>
          </a:p>
        </p:txBody>
      </p:sp>
    </p:spTree>
    <p:extLst>
      <p:ext uri="{BB962C8B-B14F-4D97-AF65-F5344CB8AC3E}">
        <p14:creationId xmlns:p14="http://schemas.microsoft.com/office/powerpoint/2010/main" val="2796426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744991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057264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PCDATA - parsed character data</a:t>
            </a:r>
          </a:p>
          <a:p>
            <a:pPr marL="0" lvl="0" indent="0" rtl="0">
              <a:spcBef>
                <a:spcPts val="0"/>
              </a:spcBef>
              <a:spcAft>
                <a:spcPts val="0"/>
              </a:spcAft>
              <a:buNone/>
            </a:pPr>
            <a:r>
              <a:rPr lang="en-GB" dirty="0"/>
              <a:t>CDATA - character data (not parsed)</a:t>
            </a:r>
          </a:p>
          <a:p>
            <a:pPr marL="0" lvl="0" indent="0" rtl="0">
              <a:spcBef>
                <a:spcPts val="0"/>
              </a:spcBef>
              <a:spcAft>
                <a:spcPts val="0"/>
              </a:spcAft>
              <a:buNone/>
            </a:pPr>
            <a:endParaRPr lang="en-GB" dirty="0"/>
          </a:p>
          <a:p>
            <a:pPr marL="0" lvl="0" indent="0" rtl="0">
              <a:spcBef>
                <a:spcPts val="0"/>
              </a:spcBef>
              <a:spcAft>
                <a:spcPts val="0"/>
              </a:spcAft>
              <a:buNone/>
            </a:pPr>
            <a:r>
              <a:rPr lang="en-GB" dirty="0"/>
              <a:t> ==&gt; explained in more detail a few slides further on</a:t>
            </a:r>
          </a:p>
          <a:p>
            <a:pPr marL="0" lvl="0" indent="0" rtl="0">
              <a:spcBef>
                <a:spcPts val="0"/>
              </a:spcBef>
              <a:spcAft>
                <a:spcPts val="0"/>
              </a:spcAft>
              <a:buNone/>
            </a:pPr>
            <a:endParaRPr lang="en-GB" dirty="0"/>
          </a:p>
          <a:p>
            <a:pPr marL="0" lvl="0" indent="0" rtl="0">
              <a:spcBef>
                <a:spcPts val="0"/>
              </a:spcBef>
              <a:spcAft>
                <a:spcPts val="0"/>
              </a:spcAft>
              <a:buNone/>
            </a:pPr>
            <a:r>
              <a:rPr lang="en-GB" dirty="0"/>
              <a:t>{CLICK THRU NEXT FEW SLIDES TO EXPLAIN DTD}</a:t>
            </a:r>
          </a:p>
        </p:txBody>
      </p:sp>
    </p:spTree>
    <p:extLst>
      <p:ext uri="{BB962C8B-B14F-4D97-AF65-F5344CB8AC3E}">
        <p14:creationId xmlns:p14="http://schemas.microsoft.com/office/powerpoint/2010/main" val="3996176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910294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134642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529863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Semi-structured</a:t>
            </a:r>
          </a:p>
          <a:p>
            <a:r>
              <a:rPr lang="en-GB" dirty="0"/>
              <a:t>Tree</a:t>
            </a:r>
            <a:r>
              <a:rPr lang="en-GB" baseline="0" dirty="0"/>
              <a:t> traversal queries</a:t>
            </a:r>
          </a:p>
          <a:p>
            <a:r>
              <a:rPr lang="en-GB" baseline="0" dirty="0"/>
              <a:t>Compare to relational modelling</a:t>
            </a:r>
            <a:endParaRPr lang="en-GB" dirty="0"/>
          </a:p>
        </p:txBody>
      </p:sp>
      <p:sp>
        <p:nvSpPr>
          <p:cNvPr id="4" name="Slide Number Placeholder 3"/>
          <p:cNvSpPr>
            <a:spLocks noGrp="1"/>
          </p:cNvSpPr>
          <p:nvPr>
            <p:ph type="sldNum" sz="quarter" idx="10"/>
          </p:nvPr>
        </p:nvSpPr>
        <p:spPr/>
        <p:txBody>
          <a:bodyPr/>
          <a:lstStyle/>
          <a:p>
            <a:fld id="{C3AFF5DF-4C54-1A4E-A933-4A91AFFC5E59}" type="slidenum">
              <a:rPr lang="en-GB" smtClean="0"/>
              <a:t>7</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40696338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88494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77671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You can combine the DTD and XML into</a:t>
            </a:r>
          </a:p>
          <a:p>
            <a:pPr marL="0" lvl="0" indent="0">
              <a:spcBef>
                <a:spcPts val="0"/>
              </a:spcBef>
              <a:spcAft>
                <a:spcPts val="0"/>
              </a:spcAft>
              <a:buNone/>
            </a:pPr>
            <a:r>
              <a:rPr lang="en-GB" dirty="0"/>
              <a:t> a single document rather than 2 files if</a:t>
            </a:r>
          </a:p>
          <a:p>
            <a:pPr marL="0" lvl="0" indent="0">
              <a:spcBef>
                <a:spcPts val="0"/>
              </a:spcBef>
              <a:spcAft>
                <a:spcPts val="0"/>
              </a:spcAft>
              <a:buNone/>
            </a:pPr>
            <a:r>
              <a:rPr lang="en-GB" dirty="0"/>
              <a:t>you wish</a:t>
            </a:r>
            <a:endParaRPr dirty="0"/>
          </a:p>
        </p:txBody>
      </p:sp>
    </p:spTree>
    <p:extLst>
      <p:ext uri="{BB962C8B-B14F-4D97-AF65-F5344CB8AC3E}">
        <p14:creationId xmlns:p14="http://schemas.microsoft.com/office/powerpoint/2010/main" val="10747140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a:solidFill>
                  <a:schemeClr val="tx1"/>
                </a:solidFill>
                <a:effectLst/>
                <a:latin typeface="+mn-lt"/>
                <a:ea typeface="+mn-ea"/>
                <a:cs typeface="+mn-cs"/>
              </a:rPr>
              <a:t>PCDATA – parsed character data</a:t>
            </a:r>
            <a:r>
              <a:rPr lang="en-GB" sz="1200" b="0" i="0" kern="1200" dirty="0">
                <a:solidFill>
                  <a:schemeClr val="tx1"/>
                </a:solidFill>
                <a:effectLst/>
                <a:latin typeface="+mn-lt"/>
                <a:ea typeface="+mn-ea"/>
                <a:cs typeface="+mn-cs"/>
              </a:rPr>
              <a:t>. -  the family element contains 2 more elements </a:t>
            </a:r>
            <a:r>
              <a:rPr lang="en-GB" sz="1200" b="1" i="0" kern="1200" dirty="0">
                <a:solidFill>
                  <a:schemeClr val="tx1"/>
                </a:solidFill>
                <a:effectLst/>
                <a:latin typeface="+mn-lt"/>
                <a:ea typeface="+mn-ea"/>
                <a:cs typeface="+mn-cs"/>
              </a:rPr>
              <a:t>“mother”</a:t>
            </a:r>
            <a:r>
              <a:rPr lang="en-GB" sz="1200" b="0" i="0" kern="1200" dirty="0">
                <a:solidFill>
                  <a:schemeClr val="tx1"/>
                </a:solidFill>
                <a:effectLst/>
                <a:latin typeface="+mn-lt"/>
                <a:ea typeface="+mn-ea"/>
                <a:cs typeface="+mn-cs"/>
              </a:rPr>
              <a:t> and </a:t>
            </a:r>
            <a:r>
              <a:rPr lang="en-GB" sz="1200" b="1" i="0" kern="1200" dirty="0">
                <a:solidFill>
                  <a:schemeClr val="tx1"/>
                </a:solidFill>
                <a:effectLst/>
                <a:latin typeface="+mn-lt"/>
                <a:ea typeface="+mn-ea"/>
                <a:cs typeface="+mn-cs"/>
              </a:rPr>
              <a:t>”father”</a:t>
            </a:r>
            <a:r>
              <a:rPr lang="en-GB" sz="1200" b="0" i="0" kern="1200" dirty="0">
                <a:solidFill>
                  <a:schemeClr val="tx1"/>
                </a:solidFill>
                <a:effectLst/>
                <a:latin typeface="+mn-lt"/>
                <a:ea typeface="+mn-ea"/>
                <a:cs typeface="+mn-cs"/>
              </a:rPr>
              <a:t>.</a:t>
            </a:r>
          </a:p>
          <a:p>
            <a:pPr fontAlgn="base"/>
            <a:r>
              <a:rPr lang="en-GB" sz="1200" b="0" i="0" kern="1200" dirty="0">
                <a:solidFill>
                  <a:schemeClr val="tx1"/>
                </a:solidFill>
                <a:effectLst/>
                <a:latin typeface="+mn-lt"/>
                <a:ea typeface="+mn-ea"/>
                <a:cs typeface="+mn-cs"/>
              </a:rPr>
              <a:t> - by default everything is PCDATA</a:t>
            </a:r>
          </a:p>
          <a:p>
            <a:pPr fontAlgn="base"/>
            <a:endParaRPr lang="en-GB" sz="1200" b="0" i="0" kern="1200" dirty="0">
              <a:solidFill>
                <a:schemeClr val="tx1"/>
              </a:solidFill>
              <a:effectLst/>
              <a:latin typeface="+mn-lt"/>
              <a:ea typeface="+mn-ea"/>
              <a:cs typeface="+mn-cs"/>
            </a:endParaRPr>
          </a:p>
          <a:p>
            <a:pPr fontAlgn="base"/>
            <a:endParaRPr lang="en-GB" sz="1200" b="0"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CDATA – unparsed </a:t>
            </a:r>
            <a:r>
              <a:rPr lang="en-GB" sz="1200" b="1" i="0" kern="1200" dirty="0" err="1">
                <a:solidFill>
                  <a:schemeClr val="tx1"/>
                </a:solidFill>
                <a:effectLst/>
                <a:latin typeface="+mn-lt"/>
                <a:ea typeface="+mn-ea"/>
                <a:cs typeface="+mn-cs"/>
              </a:rPr>
              <a:t>characted</a:t>
            </a:r>
            <a:r>
              <a:rPr lang="en-GB" sz="1200" b="1" i="0" kern="1200" dirty="0">
                <a:solidFill>
                  <a:schemeClr val="tx1"/>
                </a:solidFill>
                <a:effectLst/>
                <a:latin typeface="+mn-lt"/>
                <a:ea typeface="+mn-ea"/>
                <a:cs typeface="+mn-cs"/>
              </a:rPr>
              <a:t> Data</a:t>
            </a:r>
            <a:r>
              <a:rPr lang="en-GB" sz="1200" b="1" i="0" kern="1200" baseline="0" dirty="0">
                <a:solidFill>
                  <a:schemeClr val="tx1"/>
                </a:solidFill>
                <a:effectLst/>
                <a:latin typeface="+mn-lt"/>
                <a:ea typeface="+mn-ea"/>
                <a:cs typeface="+mn-cs"/>
              </a:rPr>
              <a:t> </a:t>
            </a:r>
          </a:p>
          <a:p>
            <a:pPr fontAlgn="base"/>
            <a:r>
              <a:rPr lang="en-GB" sz="1200" b="1"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the value of family will be: </a:t>
            </a:r>
            <a:r>
              <a:rPr lang="en-GB" dirty="0"/>
              <a:t>&lt;mother&gt;mom&lt;/mother&gt;&lt;father&gt;dad&lt;/father&gt;</a:t>
            </a:r>
            <a:endParaRPr lang="en-GB" sz="1200" b="0" i="0"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r>
              <a:rPr lang="en-GB"/>
              <a:t>F28DM: Database Connectivity</a:t>
            </a:r>
          </a:p>
        </p:txBody>
      </p:sp>
      <p:sp>
        <p:nvSpPr>
          <p:cNvPr id="5" name="Date Placeholder 4"/>
          <p:cNvSpPr>
            <a:spLocks noGrp="1"/>
          </p:cNvSpPr>
          <p:nvPr>
            <p:ph type="dt"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BAE03A8-E38E-A346-865F-9CB6CC2C56DA}" type="slidenum">
              <a:rPr lang="en-GB" smtClean="0"/>
              <a:t>73</a:t>
            </a:fld>
            <a:endParaRPr lang="en-GB"/>
          </a:p>
        </p:txBody>
      </p:sp>
    </p:spTree>
    <p:extLst>
      <p:ext uri="{BB962C8B-B14F-4D97-AF65-F5344CB8AC3E}">
        <p14:creationId xmlns:p14="http://schemas.microsoft.com/office/powerpoint/2010/main" val="42904524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258516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Specifying the elements and the kind of data each element holds</a:t>
            </a:r>
          </a:p>
          <a:p>
            <a:pPr marL="0" lvl="0" indent="0" rtl="0">
              <a:spcBef>
                <a:spcPts val="0"/>
              </a:spcBef>
              <a:spcAft>
                <a:spcPts val="0"/>
              </a:spcAft>
              <a:buNone/>
            </a:pPr>
            <a:endParaRPr dirty="0"/>
          </a:p>
        </p:txBody>
      </p:sp>
    </p:spTree>
    <p:extLst>
      <p:ext uri="{BB962C8B-B14F-4D97-AF65-F5344CB8AC3E}">
        <p14:creationId xmlns:p14="http://schemas.microsoft.com/office/powerpoint/2010/main" val="36120221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053669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AFF5DF-4C54-1A4E-A933-4A91AFFC5E59}" type="slidenum">
              <a:rPr lang="en-GB" smtClean="0"/>
              <a:t>78</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XML Schema</a:t>
            </a:r>
          </a:p>
        </p:txBody>
      </p:sp>
    </p:spTree>
    <p:extLst>
      <p:ext uri="{BB962C8B-B14F-4D97-AF65-F5344CB8AC3E}">
        <p14:creationId xmlns:p14="http://schemas.microsoft.com/office/powerpoint/2010/main" val="4139399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708081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33921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Annotated text file</a:t>
            </a:r>
          </a:p>
          <a:p>
            <a:r>
              <a:rPr lang="en-GB" dirty="0"/>
              <a:t>One top-level root element</a:t>
            </a:r>
          </a:p>
          <a:p>
            <a:r>
              <a:rPr lang="en-GB" dirty="0"/>
              <a:t>Case sensitive</a:t>
            </a:r>
          </a:p>
          <a:p>
            <a:r>
              <a:rPr lang="en-GB" dirty="0"/>
              <a:t>Order sensitive - first item, last item etc</a:t>
            </a:r>
          </a:p>
        </p:txBody>
      </p:sp>
      <p:sp>
        <p:nvSpPr>
          <p:cNvPr id="4" name="Slide Number Placeholder 3"/>
          <p:cNvSpPr>
            <a:spLocks noGrp="1"/>
          </p:cNvSpPr>
          <p:nvPr>
            <p:ph type="sldNum" sz="quarter" idx="10"/>
          </p:nvPr>
        </p:nvSpPr>
        <p:spPr/>
        <p:txBody>
          <a:bodyPr/>
          <a:lstStyle/>
          <a:p>
            <a:fld id="{C3AFF5DF-4C54-1A4E-A933-4A91AFFC5E59}" type="slidenum">
              <a:rPr lang="en-GB" smtClean="0"/>
              <a:t>8</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298397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917007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3116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154803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88281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08880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419712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691584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250361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914320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45315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Generally avoid using attributes unless</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t> linking between XML records</a:t>
            </a:r>
          </a:p>
        </p:txBody>
      </p:sp>
      <p:sp>
        <p:nvSpPr>
          <p:cNvPr id="4" name="Slide Number Placeholder 3"/>
          <p:cNvSpPr>
            <a:spLocks noGrp="1"/>
          </p:cNvSpPr>
          <p:nvPr>
            <p:ph type="sldNum" sz="quarter" idx="10"/>
          </p:nvPr>
        </p:nvSpPr>
        <p:spPr/>
        <p:txBody>
          <a:bodyPr/>
          <a:lstStyle/>
          <a:p>
            <a:fld id="{C3AFF5DF-4C54-1A4E-A933-4A91AFFC5E59}" type="slidenum">
              <a:rPr lang="en-GB" smtClean="0"/>
              <a:t>9</a:t>
            </a:fld>
            <a:endParaRPr lang="en-GB"/>
          </a:p>
        </p:txBody>
      </p:sp>
      <p:sp>
        <p:nvSpPr>
          <p:cNvPr id="5" name="Date Placeholder 4"/>
          <p:cNvSpPr>
            <a:spLocks noGrp="1"/>
          </p:cNvSpPr>
          <p:nvPr>
            <p:ph type="dt" idx="11"/>
          </p:nvPr>
        </p:nvSpPr>
        <p:spPr/>
        <p:txBody>
          <a:bodyPr/>
          <a:lstStyle/>
          <a:p>
            <a:r>
              <a:rPr lang="en-GB"/>
              <a:t>2017</a:t>
            </a:r>
          </a:p>
        </p:txBody>
      </p:sp>
      <p:sp>
        <p:nvSpPr>
          <p:cNvPr id="6" name="Footer Placeholder 5"/>
          <p:cNvSpPr>
            <a:spLocks noGrp="1"/>
          </p:cNvSpPr>
          <p:nvPr>
            <p:ph type="ftr" sz="quarter" idx="12"/>
          </p:nvPr>
        </p:nvSpPr>
        <p:spPr/>
        <p:txBody>
          <a:bodyPr/>
          <a:lstStyle/>
          <a:p>
            <a:r>
              <a:rPr lang="en-GB"/>
              <a:t>A.J.G. Gray</a:t>
            </a:r>
          </a:p>
        </p:txBody>
      </p:sp>
      <p:sp>
        <p:nvSpPr>
          <p:cNvPr id="7" name="Header Placeholder 6"/>
          <p:cNvSpPr>
            <a:spLocks noGrp="1"/>
          </p:cNvSpPr>
          <p:nvPr>
            <p:ph type="hdr" sz="quarter" idx="13"/>
          </p:nvPr>
        </p:nvSpPr>
        <p:spPr/>
        <p:txBody>
          <a:bodyPr/>
          <a:lstStyle/>
          <a:p>
            <a:r>
              <a:rPr lang="en-GB"/>
              <a:t>F28DM: Data Exchange and XML</a:t>
            </a:r>
          </a:p>
        </p:txBody>
      </p:sp>
    </p:spTree>
    <p:extLst>
      <p:ext uri="{BB962C8B-B14F-4D97-AF65-F5344CB8AC3E}">
        <p14:creationId xmlns:p14="http://schemas.microsoft.com/office/powerpoint/2010/main" val="3447916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1840193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99144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38378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Cannot have multiple values, but can have multiple ID, NMTOKENS, ENTITIES etc</a:t>
            </a:r>
            <a:endParaRPr/>
          </a:p>
        </p:txBody>
      </p:sp>
    </p:spTree>
    <p:extLst>
      <p:ext uri="{BB962C8B-B14F-4D97-AF65-F5344CB8AC3E}">
        <p14:creationId xmlns:p14="http://schemas.microsoft.com/office/powerpoint/2010/main" val="2434976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807094"/>
            <a:ext cx="11887200" cy="1179210"/>
          </a:xfrm>
        </p:spPr>
        <p:txBody>
          <a:bodyPr/>
          <a:lstStyle/>
          <a:p>
            <a:r>
              <a:rPr lang="en-US"/>
              <a:t>Click to edit Master title style</a:t>
            </a:r>
            <a:endParaRPr dirty="0"/>
          </a:p>
        </p:txBody>
      </p:sp>
      <p:sp>
        <p:nvSpPr>
          <p:cNvPr id="3" name="Subtitle 2"/>
          <p:cNvSpPr>
            <a:spLocks noGrp="1"/>
          </p:cNvSpPr>
          <p:nvPr>
            <p:ph type="subTitle" idx="1"/>
          </p:nvPr>
        </p:nvSpPr>
        <p:spPr>
          <a:xfrm>
            <a:off x="1219200" y="3034558"/>
            <a:ext cx="10668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32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2757345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7317319" y="2048256"/>
            <a:ext cx="4569884"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219200" y="2039112"/>
            <a:ext cx="6096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Edit Master text styles</a:t>
            </a:r>
          </a:p>
        </p:txBody>
      </p:sp>
      <p:sp>
        <p:nvSpPr>
          <p:cNvPr id="5" name="Date Placeholder 4"/>
          <p:cNvSpPr>
            <a:spLocks noGrp="1"/>
          </p:cNvSpPr>
          <p:nvPr>
            <p:ph type="dt" sz="half" idx="10"/>
          </p:nvPr>
        </p:nvSpPr>
        <p:spPr>
          <a:xfrm>
            <a:off x="8773459" y="188264"/>
            <a:ext cx="2844800" cy="365125"/>
          </a:xfrm>
        </p:spPr>
        <p:txBody>
          <a:bodyPr/>
          <a:lstStyle/>
          <a:p>
            <a:endParaRPr lang="en-GB" dirty="0"/>
          </a:p>
        </p:txBody>
      </p:sp>
      <p:sp>
        <p:nvSpPr>
          <p:cNvPr id="7" name="Slide Number Placeholder 6"/>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835772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10"/>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p>
        </p:txBody>
      </p:sp>
      <p:sp>
        <p:nvSpPr>
          <p:cNvPr id="9" name="Picture Placeholder 8"/>
          <p:cNvSpPr>
            <a:spLocks noGrp="1"/>
          </p:cNvSpPr>
          <p:nvPr>
            <p:ph type="pic" sz="quarter" idx="13"/>
          </p:nvPr>
        </p:nvSpPr>
        <p:spPr>
          <a:xfrm>
            <a:off x="1236133" y="1129553"/>
            <a:ext cx="10651067"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410449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10"/>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8773459" y="188264"/>
            <a:ext cx="2844800" cy="365125"/>
          </a:xfrm>
        </p:spPr>
        <p:txBody>
          <a:bodyPr/>
          <a:lstStyle/>
          <a:p>
            <a:endParaRPr lang="en-GB" dirty="0"/>
          </a:p>
        </p:txBody>
      </p:sp>
      <p:sp>
        <p:nvSpPr>
          <p:cNvPr id="9" name="Picture Placeholder 8"/>
          <p:cNvSpPr>
            <a:spLocks noGrp="1"/>
          </p:cNvSpPr>
          <p:nvPr>
            <p:ph type="pic" sz="quarter" idx="13"/>
          </p:nvPr>
        </p:nvSpPr>
        <p:spPr>
          <a:xfrm>
            <a:off x="1236133" y="1129553"/>
            <a:ext cx="5315712"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6571488" y="1129553"/>
            <a:ext cx="5315712"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1573854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10"/>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8773459" y="188264"/>
            <a:ext cx="2844800" cy="365125"/>
          </a:xfrm>
        </p:spPr>
        <p:txBody>
          <a:bodyPr/>
          <a:lstStyle/>
          <a:p>
            <a:endParaRPr lang="en-GB" dirty="0"/>
          </a:p>
        </p:txBody>
      </p:sp>
      <p:sp>
        <p:nvSpPr>
          <p:cNvPr id="9" name="Picture Placeholder 8"/>
          <p:cNvSpPr>
            <a:spLocks noGrp="1"/>
          </p:cNvSpPr>
          <p:nvPr>
            <p:ph type="pic" sz="quarter" idx="13"/>
          </p:nvPr>
        </p:nvSpPr>
        <p:spPr>
          <a:xfrm>
            <a:off x="1236133" y="1129553"/>
            <a:ext cx="8802624"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10058400" y="1129553"/>
            <a:ext cx="1828800" cy="1481328"/>
          </a:xfrm>
        </p:spPr>
        <p:txBody>
          <a:bodyPr>
            <a:normAutofit/>
          </a:bodyPr>
          <a:lstStyle>
            <a:lvl1pPr marL="0" indent="0">
              <a:buNone/>
              <a:defRPr sz="1800"/>
            </a:lvl1pPr>
          </a:lstStyle>
          <a:p>
            <a:r>
              <a:rPr lang="en-US"/>
              <a:t>Click icon to add picture</a:t>
            </a:r>
            <a:endParaRPr/>
          </a:p>
        </p:txBody>
      </p:sp>
      <p:sp>
        <p:nvSpPr>
          <p:cNvPr id="8" name="Picture Placeholder 8"/>
          <p:cNvSpPr>
            <a:spLocks noGrp="1"/>
          </p:cNvSpPr>
          <p:nvPr>
            <p:ph type="pic" sz="quarter" idx="15"/>
          </p:nvPr>
        </p:nvSpPr>
        <p:spPr>
          <a:xfrm>
            <a:off x="10058400" y="2629169"/>
            <a:ext cx="1828800" cy="1481328"/>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1911550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p>
        </p:txBody>
      </p:sp>
      <p:sp>
        <p:nvSpPr>
          <p:cNvPr id="6" name="Slide Number Placeholder 5"/>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23419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50071" y="1129554"/>
            <a:ext cx="12192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490133" y="1734671"/>
            <a:ext cx="8568267" cy="4542304"/>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p>
        </p:txBody>
      </p:sp>
      <p:sp>
        <p:nvSpPr>
          <p:cNvPr id="6" name="Slide Number Placeholder 5"/>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3346370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Shape 121"/>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sz="3200">
                <a:solidFill>
                  <a:schemeClr val="dk1"/>
                </a:solidFill>
                <a:latin typeface="Calibri"/>
                <a:ea typeface="Calibri"/>
                <a:cs typeface="Calibri"/>
                <a:sym typeface="Calibri"/>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22" name="Shape 1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11416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Shape 12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solidFill>
                  <a:srgbClr val="000000"/>
                </a:solidFill>
                <a:latin typeface="Calibri"/>
                <a:ea typeface="Calibri"/>
                <a:cs typeface="Calibri"/>
                <a:sym typeface="Calibri"/>
              </a:defRPr>
            </a:lvl1pPr>
            <a:lvl2pPr marL="1219170" lvl="1" indent="-406390" rtl="0">
              <a:spcBef>
                <a:spcPts val="2133"/>
              </a:spcBef>
              <a:spcAft>
                <a:spcPts val="0"/>
              </a:spcAft>
              <a:buSzPts val="1200"/>
              <a:buChar char="○"/>
              <a:defRPr>
                <a:solidFill>
                  <a:srgbClr val="000000"/>
                </a:solidFill>
                <a:latin typeface="Calibri"/>
                <a:ea typeface="Calibri"/>
                <a:cs typeface="Calibri"/>
                <a:sym typeface="Calibri"/>
              </a:defRPr>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126" name="Shape 12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127" name="Shape 1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63038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356186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11887200" cy="914400"/>
          </a:xfrm>
        </p:spPr>
        <p:txBody>
          <a:bodyPr/>
          <a:lstStyle/>
          <a:p>
            <a:r>
              <a:rPr lang="en-US"/>
              <a:t>Click to edit Master title style</a:t>
            </a:r>
            <a:endParaRPr/>
          </a:p>
        </p:txBody>
      </p:sp>
      <p:sp>
        <p:nvSpPr>
          <p:cNvPr id="3" name="Subtitle 2"/>
          <p:cNvSpPr>
            <a:spLocks noGrp="1"/>
          </p:cNvSpPr>
          <p:nvPr>
            <p:ph type="subTitle" idx="1"/>
          </p:nvPr>
        </p:nvSpPr>
        <p:spPr>
          <a:xfrm>
            <a:off x="1219200" y="5943600"/>
            <a:ext cx="10668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normAutofit/>
          </a:bodyPr>
          <a:lstStyle>
            <a:lvl1pPr marL="0" indent="0" algn="l" defTabSz="914400" rtl="0" eaLnBrk="1" latinLnBrk="0" hangingPunct="1">
              <a:spcBef>
                <a:spcPts val="300"/>
              </a:spcBef>
              <a:buNone/>
              <a:defRPr sz="2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9" name="Picture Placeholder 8"/>
          <p:cNvSpPr>
            <a:spLocks noGrp="1"/>
          </p:cNvSpPr>
          <p:nvPr>
            <p:ph type="pic" sz="quarter" idx="13"/>
          </p:nvPr>
        </p:nvSpPr>
        <p:spPr>
          <a:xfrm>
            <a:off x="1236133" y="1129553"/>
            <a:ext cx="10651067" cy="3886200"/>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161296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118872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dirty="0"/>
          </a:p>
        </p:txBody>
      </p:sp>
      <p:sp>
        <p:nvSpPr>
          <p:cNvPr id="3" name="Text Placeholder 2"/>
          <p:cNvSpPr>
            <a:spLocks noGrp="1"/>
          </p:cNvSpPr>
          <p:nvPr>
            <p:ph type="body" idx="1"/>
          </p:nvPr>
        </p:nvSpPr>
        <p:spPr>
          <a:xfrm>
            <a:off x="1219200" y="5484607"/>
            <a:ext cx="10668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24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3749516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p:nvPr>
        </p:nvSpPr>
        <p:spPr>
          <a:xfrm>
            <a:off x="546148" y="1807093"/>
            <a:ext cx="5373245" cy="4810822"/>
          </a:xfrm>
        </p:spPr>
        <p:txBody>
          <a:bodyPr>
            <a:normAutofit/>
          </a:bodyPr>
          <a:lstStyle>
            <a:lvl1pPr>
              <a:defRPr sz="2800"/>
            </a:lvl1pPr>
            <a:lvl2pPr>
              <a:defRPr sz="2400"/>
            </a:lvl2pPr>
            <a:lvl3pPr>
              <a:defRPr sz="20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45016" y="1807093"/>
            <a:ext cx="5373245" cy="4810822"/>
          </a:xfrm>
        </p:spPr>
        <p:txBody>
          <a:bodyPr>
            <a:normAutofit/>
          </a:bodyPr>
          <a:lstStyle>
            <a:lvl1pPr>
              <a:defRPr sz="2800"/>
            </a:lvl1pPr>
            <a:lvl2pPr>
              <a:defRPr sz="2400"/>
            </a:lvl2pPr>
            <a:lvl3pPr>
              <a:defRPr sz="20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8773459" y="188264"/>
            <a:ext cx="2844800" cy="365125"/>
          </a:xfrm>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654383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54116" y="1789798"/>
            <a:ext cx="5369261" cy="877887"/>
          </a:xfrm>
        </p:spPr>
        <p:txBody>
          <a:bodyPr anchor="b">
            <a:no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32196" y="2702499"/>
            <a:ext cx="5491181" cy="3947976"/>
          </a:xfrm>
        </p:spPr>
        <p:txBody>
          <a:bodyPr>
            <a:normAutofit/>
          </a:bodyPr>
          <a:lstStyle>
            <a:lvl1pPr>
              <a:defRPr sz="2800"/>
            </a:lvl1pPr>
            <a:lvl2pPr>
              <a:defRPr sz="2400"/>
            </a:lvl2pPr>
            <a:lvl3pPr>
              <a:defRPr sz="20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35832" y="1789798"/>
            <a:ext cx="5369261" cy="877887"/>
          </a:xfrm>
        </p:spPr>
        <p:txBody>
          <a:bodyPr anchor="b">
            <a:no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3912" y="2702499"/>
            <a:ext cx="5491181" cy="3947976"/>
          </a:xfrm>
        </p:spPr>
        <p:txBody>
          <a:bodyPr>
            <a:normAutofit/>
          </a:bodyPr>
          <a:lstStyle>
            <a:lvl1pPr>
              <a:defRPr sz="2800"/>
            </a:lvl1pPr>
            <a:lvl2pPr>
              <a:defRPr sz="2400"/>
            </a:lvl2pPr>
            <a:lvl3pPr>
              <a:defRPr sz="20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8773459" y="188264"/>
            <a:ext cx="2844800" cy="365125"/>
          </a:xfrm>
        </p:spPr>
        <p:txBody>
          <a:bodyPr/>
          <a:lstStyle/>
          <a:p>
            <a:endParaRPr lang="en-GB" dirty="0"/>
          </a:p>
        </p:txBody>
      </p:sp>
      <p:sp>
        <p:nvSpPr>
          <p:cNvPr id="8" name="Footer Placeholder 7"/>
          <p:cNvSpPr>
            <a:spLocks noGrp="1"/>
          </p:cNvSpPr>
          <p:nvPr>
            <p:ph type="ftr" sz="quarter" idx="11"/>
          </p:nvPr>
        </p:nvSpPr>
        <p:spPr>
          <a:xfrm>
            <a:off x="1494117" y="188264"/>
            <a:ext cx="3860800" cy="365125"/>
          </a:xfrm>
        </p:spPr>
        <p:txBody>
          <a:bodyPr/>
          <a:lstStyle/>
          <a:p>
            <a:endParaRPr lang="en-GB" dirty="0"/>
          </a:p>
        </p:txBody>
      </p:sp>
      <p:sp>
        <p:nvSpPr>
          <p:cNvPr id="9" name="Slide Number Placeholder 8"/>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246216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4"/>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4209158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2657916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6863379" y="2590805"/>
            <a:ext cx="475488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201269" y="2039111"/>
            <a:ext cx="475488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8773459" y="188264"/>
            <a:ext cx="2844800" cy="365125"/>
          </a:xfrm>
        </p:spPr>
        <p:txBody>
          <a:bodyPr/>
          <a:lstStyle/>
          <a:p>
            <a:endParaRPr lang="en-GB" dirty="0"/>
          </a:p>
        </p:txBody>
      </p:sp>
      <p:sp>
        <p:nvSpPr>
          <p:cNvPr id="7" name="Slide Number Placeholder 6"/>
          <p:cNvSpPr>
            <a:spLocks noGrp="1"/>
          </p:cNvSpPr>
          <p:nvPr>
            <p:ph type="sldNum" sz="quarter" idx="12"/>
          </p:nvPr>
        </p:nvSpPr>
        <p:spPr/>
        <p:txBody>
          <a:bodyPr/>
          <a:lstStyle/>
          <a:p>
            <a:fld id="{D53520CE-AE05-DB46-ADBA-64C83163815C}" type="slidenum">
              <a:rPr lang="en-GB" smtClean="0"/>
              <a:t>‹#›</a:t>
            </a:fld>
            <a:endParaRPr lang="en-GB"/>
          </a:p>
        </p:txBody>
      </p:sp>
    </p:spTree>
    <p:extLst>
      <p:ext uri="{BB962C8B-B14F-4D97-AF65-F5344CB8AC3E}">
        <p14:creationId xmlns:p14="http://schemas.microsoft.com/office/powerpoint/2010/main" val="3996962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 y="618504"/>
            <a:ext cx="11885084" cy="1156028"/>
          </a:xfrm>
          <a:prstGeom prst="rect">
            <a:avLst/>
          </a:prstGeom>
          <a:solidFill>
            <a:schemeClr val="tx2"/>
          </a:solidFill>
        </p:spPr>
        <p:txBody>
          <a:bodyPr vert="horz" lIns="1188720" tIns="45720" rIns="274320" bIns="45720" rtlCol="0" anchor="ctr">
            <a:noAutofit/>
          </a:bodyPr>
          <a:lstStyle/>
          <a:p>
            <a:r>
              <a:rPr lang="en-US"/>
              <a:t>Click to edit Master title style</a:t>
            </a:r>
            <a:endParaRPr dirty="0"/>
          </a:p>
        </p:txBody>
      </p:sp>
      <p:sp>
        <p:nvSpPr>
          <p:cNvPr id="3" name="Text Placeholder 2"/>
          <p:cNvSpPr>
            <a:spLocks noGrp="1"/>
          </p:cNvSpPr>
          <p:nvPr>
            <p:ph type="body" idx="1"/>
          </p:nvPr>
        </p:nvSpPr>
        <p:spPr>
          <a:xfrm>
            <a:off x="499298" y="1823378"/>
            <a:ext cx="11133905" cy="47457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8773459" y="188264"/>
            <a:ext cx="28448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endParaRPr lang="en-GB" dirty="0"/>
          </a:p>
        </p:txBody>
      </p:sp>
      <p:sp>
        <p:nvSpPr>
          <p:cNvPr id="5" name="Footer Placeholder 4"/>
          <p:cNvSpPr>
            <a:spLocks noGrp="1"/>
          </p:cNvSpPr>
          <p:nvPr>
            <p:ph type="ftr" sz="quarter" idx="3"/>
          </p:nvPr>
        </p:nvSpPr>
        <p:spPr>
          <a:xfrm>
            <a:off x="1494117" y="188264"/>
            <a:ext cx="38608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GB" dirty="0"/>
          </a:p>
        </p:txBody>
      </p:sp>
      <p:sp>
        <p:nvSpPr>
          <p:cNvPr id="6" name="Slide Number Placeholder 5"/>
          <p:cNvSpPr>
            <a:spLocks noGrp="1"/>
          </p:cNvSpPr>
          <p:nvPr>
            <p:ph type="sldNum" sz="quarter" idx="4"/>
          </p:nvPr>
        </p:nvSpPr>
        <p:spPr>
          <a:xfrm>
            <a:off x="11719859" y="6569080"/>
            <a:ext cx="6096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D53520CE-AE05-DB46-ADBA-64C83163815C}" type="slidenum">
              <a:rPr lang="en-GB" smtClean="0"/>
              <a:t>‹#›</a:t>
            </a:fld>
            <a:endParaRPr lang="en-GB"/>
          </a:p>
        </p:txBody>
      </p:sp>
      <p:sp>
        <p:nvSpPr>
          <p:cNvPr id="7" name="Rectangle 6"/>
          <p:cNvSpPr/>
          <p:nvPr/>
        </p:nvSpPr>
        <p:spPr>
          <a:xfrm>
            <a:off x="1219203" y="0"/>
            <a:ext cx="10665884"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8" name="Rectangle 7"/>
          <p:cNvSpPr/>
          <p:nvPr/>
        </p:nvSpPr>
        <p:spPr>
          <a:xfrm>
            <a:off x="1219203" y="6675120"/>
            <a:ext cx="10665884"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208009201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hdr="0"/>
  <p:txStyles>
    <p:titleStyle>
      <a:lvl1pPr marL="0" indent="0" algn="l" defTabSz="914400" rtl="0" eaLnBrk="1" latinLnBrk="0" hangingPunct="1">
        <a:spcBef>
          <a:spcPct val="0"/>
        </a:spcBef>
        <a:buNone/>
        <a:defRPr sz="4000" kern="1200">
          <a:solidFill>
            <a:schemeClr val="bg1"/>
          </a:solidFill>
          <a:latin typeface="+mj-lt"/>
          <a:ea typeface="+mj-ea"/>
          <a:cs typeface="+mj-cs"/>
        </a:defRPr>
      </a:lvl1pPr>
    </p:titleStyle>
    <p:bodyStyle>
      <a:lvl1pPr marL="342900" indent="-342900" algn="l" defTabSz="914400" rtl="0" eaLnBrk="1" latinLnBrk="0" hangingPunct="1">
        <a:spcBef>
          <a:spcPts val="1400"/>
        </a:spcBef>
        <a:buClr>
          <a:schemeClr val="accent1"/>
        </a:buClr>
        <a:buFont typeface="Wingdings 2" pitchFamily="18" charset="2"/>
        <a:buChar char=""/>
        <a:defRPr sz="3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2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24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search/photos/tick?utm_source=unsplash&amp;utm_medium=referral&amp;utm_content=creditCopyText" TargetMode="External"/><Relationship Id="rId2" Type="http://schemas.openxmlformats.org/officeDocument/2006/relationships/hyperlink" Target="https://unsplash.com/photos/RbwoCABWQ9w?utm_source=unsplash&amp;utm_medium=referral&amp;utm_content=creditCopyText"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feeds.bbci.co.uk/news/rss.xml?edition=uk" TargetMode="External"/><Relationship Id="rId7" Type="http://schemas.openxmlformats.org/officeDocument/2006/relationships/hyperlink" Target="https://www.w3schools.com/html/html_xhtml.as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hyperlink" Target="https://www.w3schools.com/xml/xml_soap.asp" TargetMode="External"/><Relationship Id="rId4" Type="http://schemas.openxmlformats.org/officeDocument/2006/relationships/hyperlink" Target="http://feeds.bbci.co.uk/news/rss.xml?edition=in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hyperlink" Target="http://feeds.bbci.co.uk/news/rss.xml?edition=in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www.bbc.co.uk/weath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org/TR/xhtml2/introduction.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w3techs.com/technologies/history_overview/markup_language/ms/y" TargetMode="Externa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ypi.org/project/etlhelper/"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1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w3schools.com/xml/tryit.asp?filename=try_dom_nextsibling2"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hyperlink" Target="https://www.w3schools.com/xml/tryit.asp?filename=try_dom_nextsibling2" TargetMode="External"/><Relationship Id="rId4" Type="http://schemas.openxmlformats.org/officeDocument/2006/relationships/hyperlink" Target="https://www.w3schools.com/xml/books.xml"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XML" TargetMode="External"/><Relationship Id="rId3" Type="http://schemas.openxmlformats.org/officeDocument/2006/relationships/hyperlink" Target="https://en.wikipedia.org/wiki/Markup_language" TargetMode="External"/><Relationship Id="rId7" Type="http://schemas.openxmlformats.org/officeDocument/2006/relationships/hyperlink" Target="https://en.wikipedia.org/wiki/Machine-readable_data"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en.wikipedia.org/wiki/Human-readable_medium" TargetMode="External"/><Relationship Id="rId5" Type="http://schemas.openxmlformats.org/officeDocument/2006/relationships/hyperlink" Target="https://en.wikipedia.org/wiki/File_format" TargetMode="External"/><Relationship Id="rId4" Type="http://schemas.openxmlformats.org/officeDocument/2006/relationships/hyperlink" Target="https://en.wikipedia.org/wiki/Electronic_documen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www.freeformatter.com/xpath-tester.html"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freeformatter.com/xsl-transformer.html#ad-output"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hyperlink" Target="https://www.onlinehtmleditor.ne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www.w3schools.com/xml/tryxslt.asp?xmlfile=cdcatalog&amp;xsltfile=cdcatalog_if" TargetMode="External"/><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hyperlink" Target="https://www.w3schools.com/xml/tryxslt.asp?xmlfile=cdcatalog&amp;xsltfile=cdcatalog_if"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unsplash.com/search/photos/question?utm_source=unsplash&amp;utm_medium=referral&amp;utm_content=creditCopyText" TargetMode="External"/><Relationship Id="rId2" Type="http://schemas.openxmlformats.org/officeDocument/2006/relationships/hyperlink" Target="https://unsplash.com/photos/YWAVTqGnyjI?utm_source=unsplash&amp;utm_medium=referral&amp;utm_content=creditCopyText" TargetMode="External"/><Relationship Id="rId1" Type="http://schemas.openxmlformats.org/officeDocument/2006/relationships/slideLayout" Target="../slideLayouts/slideLayout17.xml"/><Relationship Id="rId4" Type="http://schemas.openxmlformats.org/officeDocument/2006/relationships/image" Target="../media/image31.jpeg"/></Relationships>
</file>

<file path=ppt/slides/_rels/slide77.xml.rels><?xml version="1.0" encoding="UTF-8" standalone="yes"?>
<Relationships xmlns="http://schemas.openxmlformats.org/package/2006/relationships"><Relationship Id="rId3" Type="http://schemas.openxmlformats.org/officeDocument/2006/relationships/hyperlink" Target="https://validator.w3.org/"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hyperlink" Target="http://www.w3.org/XML/Schema"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www.w3schools.com/schema/" TargetMode="External"/></Relationships>
</file>

<file path=ppt/slides/_rels/slide79.xml.rels><?xml version="1.0" encoding="UTF-8" standalone="yes"?>
<Relationships xmlns="http://schemas.openxmlformats.org/package/2006/relationships"><Relationship Id="rId2" Type="http://schemas.openxmlformats.org/officeDocument/2006/relationships/hyperlink" Target="http://www.w3.org/2001/XMLSchem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macs.hw.ac.uk/dbis" TargetMode="External"/><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hyperlink" Target="https://www.corefiling.com/opensource/schemaValidate/" TargetMode="External"/><Relationship Id="rId2" Type="http://schemas.openxmlformats.org/officeDocument/2006/relationships/notesSlide" Target="../notesSlides/notesSlide82.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95.xml.rels><?xml version="1.0" encoding="UTF-8" standalone="yes"?>
<Relationships xmlns="http://schemas.openxmlformats.org/package/2006/relationships"><Relationship Id="rId3" Type="http://schemas.openxmlformats.org/officeDocument/2006/relationships/hyperlink" Target="https://www.w3schools.com/xml/xml_xpath.asp" TargetMode="External"/><Relationship Id="rId2" Type="http://schemas.openxmlformats.org/officeDocument/2006/relationships/hyperlink" Target="https://www.w3schools.com/xml/xml_whatis.asp" TargetMode="External"/><Relationship Id="rId1" Type="http://schemas.openxmlformats.org/officeDocument/2006/relationships/slideLayout" Target="../slideLayouts/slideLayout7.xml"/><Relationship Id="rId6" Type="http://schemas.openxmlformats.org/officeDocument/2006/relationships/hyperlink" Target="https://www.w3schools.com/xml/xml_schema.asp" TargetMode="External"/><Relationship Id="rId5" Type="http://schemas.openxmlformats.org/officeDocument/2006/relationships/hyperlink" Target="https://www.w3schools.com/xml/xml_dtd.asp" TargetMode="External"/><Relationship Id="rId4" Type="http://schemas.openxmlformats.org/officeDocument/2006/relationships/hyperlink" Target="https://www.w3schools.com/xml/xml_xslt.as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XML and Data Exchange</a:t>
            </a:r>
          </a:p>
        </p:txBody>
      </p:sp>
      <p:sp>
        <p:nvSpPr>
          <p:cNvPr id="3" name="Subtitle 2"/>
          <p:cNvSpPr>
            <a:spLocks noGrp="1"/>
          </p:cNvSpPr>
          <p:nvPr>
            <p:ph type="subTitle" idx="1"/>
          </p:nvPr>
        </p:nvSpPr>
        <p:spPr/>
        <p:txBody>
          <a:bodyPr>
            <a:normAutofit fontScale="92500" lnSpcReduction="10000"/>
          </a:bodyPr>
          <a:lstStyle/>
          <a:p>
            <a:r>
              <a:rPr lang="en-GB" dirty="0"/>
              <a:t>F21DF </a:t>
            </a:r>
            <a:br>
              <a:rPr lang="en-GB" dirty="0"/>
            </a:br>
            <a:r>
              <a:rPr lang="en-GB" dirty="0"/>
              <a:t>Database and Information Systems</a:t>
            </a:r>
            <a:br>
              <a:rPr lang="en-GB" dirty="0"/>
            </a:br>
            <a:endParaRPr lang="en-GB" dirty="0"/>
          </a:p>
          <a:p>
            <a:pPr>
              <a:spcBef>
                <a:spcPts val="800"/>
              </a:spcBef>
            </a:pPr>
            <a:r>
              <a:rPr lang="en-GB" sz="4000" dirty="0"/>
              <a:t>Phil Bartie</a:t>
            </a:r>
          </a:p>
          <a:p>
            <a:pPr>
              <a:spcBef>
                <a:spcPts val="800"/>
              </a:spcBef>
            </a:pPr>
            <a:endParaRPr lang="en-GB" sz="4800" dirty="0"/>
          </a:p>
          <a:p>
            <a:pPr>
              <a:spcBef>
                <a:spcPts val="800"/>
              </a:spcBef>
            </a:pPr>
            <a:r>
              <a:rPr lang="en-GB" sz="1600" dirty="0"/>
              <a:t>Based on material from </a:t>
            </a:r>
          </a:p>
          <a:p>
            <a:pPr marL="342900" indent="-342900">
              <a:spcBef>
                <a:spcPts val="800"/>
              </a:spcBef>
              <a:buFont typeface="Arial" charset="0"/>
              <a:buChar char="•"/>
            </a:pPr>
            <a:r>
              <a:rPr lang="en-GB" sz="1600" dirty="0"/>
              <a:t>Alasdair </a:t>
            </a:r>
            <a:r>
              <a:rPr lang="en-GB" sz="1600" dirty="0" err="1"/>
              <a:t>Gray</a:t>
            </a:r>
            <a:endParaRPr lang="en-GB" sz="1600" dirty="0"/>
          </a:p>
          <a:p>
            <a:pPr marL="342900" indent="-342900">
              <a:spcBef>
                <a:spcPts val="800"/>
              </a:spcBef>
              <a:buFont typeface="Arial" charset="0"/>
              <a:buChar char="•"/>
            </a:pPr>
            <a:r>
              <a:rPr lang="en-GB" sz="1600" dirty="0"/>
              <a:t>Kenneth McLeod</a:t>
            </a:r>
          </a:p>
        </p:txBody>
      </p:sp>
    </p:spTree>
    <p:extLst>
      <p:ext uri="{BB962C8B-B14F-4D97-AF65-F5344CB8AC3E}">
        <p14:creationId xmlns:p14="http://schemas.microsoft.com/office/powerpoint/2010/main" val="23054896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Shape 435"/>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GB"/>
              <a:t>Attributes are hard to maintain</a:t>
            </a:r>
            <a:endParaRPr/>
          </a:p>
        </p:txBody>
      </p:sp>
      <p:sp>
        <p:nvSpPr>
          <p:cNvPr id="436" name="Shape 436"/>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237061" indent="-50799">
              <a:spcBef>
                <a:spcPts val="1067"/>
              </a:spcBef>
              <a:buClr>
                <a:schemeClr val="dk1"/>
              </a:buClr>
              <a:buSzPts val="1100"/>
              <a:buNone/>
            </a:pPr>
            <a:r>
              <a:rPr lang="en-GB" sz="2400">
                <a:highlight>
                  <a:srgbClr val="FFFFFF"/>
                </a:highlight>
              </a:rPr>
              <a:t>Some of the problems with attributes are:</a:t>
            </a:r>
            <a:endParaRPr sz="2400">
              <a:highlight>
                <a:srgbClr val="FFFFFF"/>
              </a:highlight>
            </a:endParaRPr>
          </a:p>
          <a:p>
            <a:pPr marL="609585" indent="-457189">
              <a:lnSpc>
                <a:spcPct val="115000"/>
              </a:lnSpc>
              <a:spcBef>
                <a:spcPts val="2133"/>
              </a:spcBef>
              <a:buSzPts val="1800"/>
              <a:buFont typeface="Calibri"/>
              <a:buChar char="●"/>
            </a:pPr>
            <a:r>
              <a:rPr lang="en-GB" sz="2400">
                <a:highlight>
                  <a:srgbClr val="FFFFFF"/>
                </a:highlight>
              </a:rPr>
              <a:t>attributes cannot contain multiple values (child elements can)</a:t>
            </a:r>
            <a:endParaRPr sz="2400">
              <a:highlight>
                <a:srgbClr val="FFFFFF"/>
              </a:highlight>
            </a:endParaRPr>
          </a:p>
          <a:p>
            <a:pPr marL="609585" indent="-457189">
              <a:lnSpc>
                <a:spcPct val="115000"/>
              </a:lnSpc>
              <a:spcBef>
                <a:spcPts val="0"/>
              </a:spcBef>
              <a:buSzPts val="1800"/>
              <a:buFont typeface="Calibri"/>
              <a:buChar char="●"/>
            </a:pPr>
            <a:r>
              <a:rPr lang="en-GB" sz="2400">
                <a:highlight>
                  <a:srgbClr val="FFFFFF"/>
                </a:highlight>
              </a:rPr>
              <a:t>attributes are not easily expandable (for future changes)</a:t>
            </a:r>
            <a:endParaRPr sz="2400">
              <a:highlight>
                <a:srgbClr val="FFFFFF"/>
              </a:highlight>
            </a:endParaRPr>
          </a:p>
          <a:p>
            <a:pPr marL="609585" indent="-457189">
              <a:lnSpc>
                <a:spcPct val="115000"/>
              </a:lnSpc>
              <a:spcBef>
                <a:spcPts val="0"/>
              </a:spcBef>
              <a:buSzPts val="1800"/>
              <a:buFont typeface="Calibri"/>
              <a:buChar char="●"/>
            </a:pPr>
            <a:r>
              <a:rPr lang="en-GB" sz="2400">
                <a:highlight>
                  <a:srgbClr val="FFFFFF"/>
                </a:highlight>
              </a:rPr>
              <a:t>attributes cannot describe structures (child elements can)</a:t>
            </a:r>
            <a:endParaRPr sz="2400">
              <a:highlight>
                <a:srgbClr val="FFFFFF"/>
              </a:highlight>
            </a:endParaRPr>
          </a:p>
          <a:p>
            <a:pPr marL="609585" indent="-457189">
              <a:lnSpc>
                <a:spcPct val="115000"/>
              </a:lnSpc>
              <a:spcBef>
                <a:spcPts val="0"/>
              </a:spcBef>
              <a:buSzPts val="1800"/>
              <a:buFont typeface="Calibri"/>
              <a:buChar char="●"/>
            </a:pPr>
            <a:r>
              <a:rPr lang="en-GB" sz="2400">
                <a:highlight>
                  <a:srgbClr val="FFFFFF"/>
                </a:highlight>
              </a:rPr>
              <a:t>attributes are more difficult to manipulate by program code</a:t>
            </a:r>
            <a:endParaRPr sz="2400">
              <a:highlight>
                <a:srgbClr val="FFFFFF"/>
              </a:highlight>
            </a:endParaRPr>
          </a:p>
          <a:p>
            <a:pPr marL="609585" indent="-457189">
              <a:lnSpc>
                <a:spcPct val="115000"/>
              </a:lnSpc>
              <a:spcBef>
                <a:spcPts val="0"/>
              </a:spcBef>
              <a:buSzPts val="1800"/>
              <a:buFont typeface="Calibri"/>
              <a:buChar char="●"/>
            </a:pPr>
            <a:r>
              <a:rPr lang="en-GB" sz="2400">
                <a:highlight>
                  <a:srgbClr val="FFFFFF"/>
                </a:highlight>
              </a:rPr>
              <a:t>attribute values are not easy to test against a DTD</a:t>
            </a:r>
            <a:endParaRPr sz="2400"/>
          </a:p>
        </p:txBody>
      </p:sp>
    </p:spTree>
    <p:extLst>
      <p:ext uri="{BB962C8B-B14F-4D97-AF65-F5344CB8AC3E}">
        <p14:creationId xmlns:p14="http://schemas.microsoft.com/office/powerpoint/2010/main" val="335995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Attribute or Element</a:t>
            </a:r>
          </a:p>
        </p:txBody>
      </p:sp>
      <p:sp>
        <p:nvSpPr>
          <p:cNvPr id="2" name="Text Placeholder 1"/>
          <p:cNvSpPr>
            <a:spLocks noGrp="1"/>
          </p:cNvSpPr>
          <p:nvPr>
            <p:ph type="body" idx="1"/>
          </p:nvPr>
        </p:nvSpPr>
        <p:spPr/>
        <p:txBody>
          <a:bodyPr/>
          <a:lstStyle/>
          <a:p>
            <a:r>
              <a:rPr lang="en-GB" b="1" dirty="0"/>
              <a:t>Attribute</a:t>
            </a:r>
          </a:p>
        </p:txBody>
      </p:sp>
      <p:sp>
        <p:nvSpPr>
          <p:cNvPr id="3" name="Content Placeholder 2"/>
          <p:cNvSpPr>
            <a:spLocks noGrp="1"/>
          </p:cNvSpPr>
          <p:nvPr>
            <p:ph sz="half" idx="2"/>
          </p:nvPr>
        </p:nvSpPr>
        <p:spPr>
          <a:xfrm>
            <a:off x="432196" y="2702499"/>
            <a:ext cx="5491181" cy="1367696"/>
          </a:xfrm>
        </p:spPr>
        <p:txBody>
          <a:bodyPr/>
          <a:lstStyle/>
          <a:p>
            <a:r>
              <a:rPr lang="en-GB" dirty="0"/>
              <a:t>IDs for cross-referencing</a:t>
            </a:r>
          </a:p>
        </p:txBody>
      </p:sp>
      <p:sp>
        <p:nvSpPr>
          <p:cNvPr id="10" name="Text Placeholder 9"/>
          <p:cNvSpPr>
            <a:spLocks noGrp="1"/>
          </p:cNvSpPr>
          <p:nvPr>
            <p:ph type="body" sz="quarter" idx="3"/>
          </p:nvPr>
        </p:nvSpPr>
        <p:spPr/>
        <p:txBody>
          <a:bodyPr/>
          <a:lstStyle/>
          <a:p>
            <a:r>
              <a:rPr lang="en-GB" b="1" dirty="0"/>
              <a:t>Element</a:t>
            </a:r>
          </a:p>
        </p:txBody>
      </p:sp>
      <p:sp>
        <p:nvSpPr>
          <p:cNvPr id="11" name="Content Placeholder 10"/>
          <p:cNvSpPr>
            <a:spLocks noGrp="1"/>
          </p:cNvSpPr>
          <p:nvPr>
            <p:ph sz="quarter" idx="4"/>
          </p:nvPr>
        </p:nvSpPr>
        <p:spPr/>
        <p:txBody>
          <a:bodyPr/>
          <a:lstStyle/>
          <a:p>
            <a:r>
              <a:rPr lang="en-GB" dirty="0"/>
              <a:t>Nesting</a:t>
            </a:r>
          </a:p>
          <a:p>
            <a:r>
              <a:rPr lang="en-GB" dirty="0"/>
              <a:t>Multiple occurrences</a:t>
            </a:r>
          </a:p>
          <a:p>
            <a:r>
              <a:rPr lang="en-GB" dirty="0"/>
              <a:t>Extendable</a:t>
            </a:r>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11</a:t>
            </a:fld>
            <a:endParaRPr lang="en-GB"/>
          </a:p>
        </p:txBody>
      </p:sp>
    </p:spTree>
    <p:extLst>
      <p:ext uri="{BB962C8B-B14F-4D97-AF65-F5344CB8AC3E}">
        <p14:creationId xmlns:p14="http://schemas.microsoft.com/office/powerpoint/2010/main" val="1274805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GB" dirty="0"/>
              <a:t> Elements more easily expandable</a:t>
            </a:r>
            <a:endParaRPr dirty="0"/>
          </a:p>
        </p:txBody>
      </p:sp>
      <p:sp>
        <p:nvSpPr>
          <p:cNvPr id="442" name="Shape 442"/>
          <p:cNvSpPr txBox="1"/>
          <p:nvPr/>
        </p:nvSpPr>
        <p:spPr>
          <a:xfrm>
            <a:off x="6741389" y="2172637"/>
            <a:ext cx="5318266" cy="4000000"/>
          </a:xfrm>
          <a:prstGeom prst="rect">
            <a:avLst/>
          </a:prstGeom>
          <a:noFill/>
          <a:ln>
            <a:noFill/>
          </a:ln>
        </p:spPr>
        <p:txBody>
          <a:bodyPr spcFirstLastPara="1" wrap="square" lIns="121900" tIns="121900" rIns="121900" bIns="121900" anchor="ctr" anchorCtr="0">
            <a:noAutofit/>
          </a:bodyPr>
          <a:lstStyle/>
          <a:p>
            <a:r>
              <a:rPr lang="en-GB" sz="2400" dirty="0">
                <a:solidFill>
                  <a:srgbClr val="0000FF"/>
                </a:solidFill>
                <a:latin typeface="Courier New" panose="02070309020205020404" pitchFamily="49" charset="0"/>
                <a:cs typeface="Courier New" panose="02070309020205020404" pitchFamily="49" charset="0"/>
              </a:rPr>
              <a:t>&lt;person&gt;</a:t>
            </a:r>
            <a:endParaRPr sz="2400" dirty="0">
              <a:solidFill>
                <a:srgbClr val="0000FF"/>
              </a:solidFill>
              <a:latin typeface="Courier New" panose="02070309020205020404" pitchFamily="49" charset="0"/>
              <a:cs typeface="Courier New" panose="02070309020205020404" pitchFamily="49" charset="0"/>
            </a:endParaRPr>
          </a:p>
          <a:p>
            <a:r>
              <a:rPr lang="en-GB" sz="2400" dirty="0">
                <a:solidFill>
                  <a:srgbClr val="0000FF"/>
                </a:solidFill>
                <a:latin typeface="Courier New" panose="02070309020205020404" pitchFamily="49" charset="0"/>
                <a:cs typeface="Courier New" panose="02070309020205020404" pitchFamily="49" charset="0"/>
              </a:rPr>
              <a:t>	&lt;first&gt;Ken&lt;/first&gt;</a:t>
            </a:r>
            <a:endParaRPr sz="2400" dirty="0">
              <a:solidFill>
                <a:srgbClr val="0000FF"/>
              </a:solidFill>
              <a:latin typeface="Courier New" panose="02070309020205020404" pitchFamily="49" charset="0"/>
              <a:cs typeface="Courier New" panose="02070309020205020404" pitchFamily="49" charset="0"/>
            </a:endParaRPr>
          </a:p>
          <a:p>
            <a:r>
              <a:rPr lang="en-GB" sz="2400" dirty="0">
                <a:solidFill>
                  <a:srgbClr val="0000FF"/>
                </a:solidFill>
                <a:latin typeface="Courier New" panose="02070309020205020404" pitchFamily="49" charset="0"/>
                <a:cs typeface="Courier New" panose="02070309020205020404" pitchFamily="49" charset="0"/>
              </a:rPr>
              <a:t>	&lt;last&gt;McLeod&lt;/last&gt;</a:t>
            </a:r>
            <a:endParaRPr sz="2400" dirty="0">
              <a:solidFill>
                <a:srgbClr val="0000FF"/>
              </a:solidFill>
              <a:latin typeface="Courier New" panose="02070309020205020404" pitchFamily="49" charset="0"/>
              <a:cs typeface="Courier New" panose="02070309020205020404" pitchFamily="49" charset="0"/>
            </a:endParaRPr>
          </a:p>
          <a:p>
            <a:r>
              <a:rPr lang="en-GB" sz="2400" dirty="0">
                <a:solidFill>
                  <a:srgbClr val="0000FF"/>
                </a:solidFill>
                <a:latin typeface="Courier New" panose="02070309020205020404" pitchFamily="49" charset="0"/>
                <a:cs typeface="Courier New" panose="02070309020205020404" pitchFamily="49" charset="0"/>
              </a:rPr>
              <a:t>&lt;/person&gt;</a:t>
            </a:r>
            <a:endParaRPr sz="2400" dirty="0">
              <a:solidFill>
                <a:srgbClr val="0000FF"/>
              </a:solidFill>
              <a:latin typeface="Courier New" panose="02070309020205020404" pitchFamily="49" charset="0"/>
              <a:cs typeface="Courier New" panose="02070309020205020404" pitchFamily="49" charset="0"/>
            </a:endParaRPr>
          </a:p>
          <a:p>
            <a:endParaRPr sz="2400" dirty="0">
              <a:solidFill>
                <a:srgbClr val="0000FF"/>
              </a:solidFill>
              <a:latin typeface="Courier New" panose="02070309020205020404" pitchFamily="49" charset="0"/>
              <a:cs typeface="Courier New" panose="02070309020205020404" pitchFamily="49" charset="0"/>
            </a:endParaRPr>
          </a:p>
          <a:p>
            <a:endParaRPr sz="2400" dirty="0">
              <a:solidFill>
                <a:srgbClr val="0000FF"/>
              </a:solidFill>
              <a:latin typeface="Courier New" panose="02070309020205020404" pitchFamily="49" charset="0"/>
              <a:cs typeface="Courier New" panose="02070309020205020404" pitchFamily="49" charset="0"/>
            </a:endParaRPr>
          </a:p>
          <a:p>
            <a:r>
              <a:rPr lang="en-GB" sz="2400" dirty="0">
                <a:solidFill>
                  <a:srgbClr val="0000FF"/>
                </a:solidFill>
                <a:latin typeface="Courier New" panose="02070309020205020404" pitchFamily="49" charset="0"/>
                <a:cs typeface="Courier New" panose="02070309020205020404" pitchFamily="49" charset="0"/>
              </a:rPr>
              <a:t>&lt;person&gt;</a:t>
            </a:r>
            <a:endParaRPr sz="2400" dirty="0">
              <a:solidFill>
                <a:srgbClr val="0000FF"/>
              </a:solidFill>
              <a:latin typeface="Courier New" panose="02070309020205020404" pitchFamily="49" charset="0"/>
              <a:cs typeface="Courier New" panose="02070309020205020404" pitchFamily="49" charset="0"/>
            </a:endParaRPr>
          </a:p>
          <a:p>
            <a:r>
              <a:rPr lang="en-GB" sz="2400" dirty="0">
                <a:solidFill>
                  <a:srgbClr val="0000FF"/>
                </a:solidFill>
                <a:latin typeface="Courier New" panose="02070309020205020404" pitchFamily="49" charset="0"/>
                <a:cs typeface="Courier New" panose="02070309020205020404" pitchFamily="49" charset="0"/>
              </a:rPr>
              <a:t>	&lt;gender&gt;male&lt;/gender&gt;</a:t>
            </a:r>
            <a:endParaRPr sz="2400" dirty="0">
              <a:solidFill>
                <a:srgbClr val="0000FF"/>
              </a:solidFill>
              <a:latin typeface="Courier New" panose="02070309020205020404" pitchFamily="49" charset="0"/>
              <a:cs typeface="Courier New" panose="02070309020205020404" pitchFamily="49" charset="0"/>
            </a:endParaRPr>
          </a:p>
          <a:p>
            <a:r>
              <a:rPr lang="en-GB" sz="2400" dirty="0">
                <a:solidFill>
                  <a:srgbClr val="0000FF"/>
                </a:solidFill>
                <a:latin typeface="Courier New" panose="02070309020205020404" pitchFamily="49" charset="0"/>
                <a:cs typeface="Courier New" panose="02070309020205020404" pitchFamily="49" charset="0"/>
              </a:rPr>
              <a:t>	&lt;first&gt;Ken&lt;/first&gt;</a:t>
            </a:r>
            <a:endParaRPr sz="2400" dirty="0">
              <a:solidFill>
                <a:srgbClr val="0000FF"/>
              </a:solidFill>
              <a:latin typeface="Courier New" panose="02070309020205020404" pitchFamily="49" charset="0"/>
              <a:cs typeface="Courier New" panose="02070309020205020404" pitchFamily="49" charset="0"/>
            </a:endParaRPr>
          </a:p>
          <a:p>
            <a:r>
              <a:rPr lang="en-GB" sz="2400" dirty="0">
                <a:solidFill>
                  <a:srgbClr val="0000FF"/>
                </a:solidFill>
                <a:latin typeface="Courier New" panose="02070309020205020404" pitchFamily="49" charset="0"/>
                <a:cs typeface="Courier New" panose="02070309020205020404" pitchFamily="49" charset="0"/>
              </a:rPr>
              <a:t>	&lt;last&gt;McLeod&lt;/last&gt;</a:t>
            </a:r>
            <a:endParaRPr sz="2400" dirty="0">
              <a:solidFill>
                <a:srgbClr val="0000FF"/>
              </a:solidFill>
              <a:latin typeface="Courier New" panose="02070309020205020404" pitchFamily="49" charset="0"/>
              <a:cs typeface="Courier New" panose="02070309020205020404" pitchFamily="49" charset="0"/>
            </a:endParaRPr>
          </a:p>
          <a:p>
            <a:r>
              <a:rPr lang="en-GB" sz="2400" dirty="0">
                <a:solidFill>
                  <a:srgbClr val="0000FF"/>
                </a:solidFill>
                <a:latin typeface="Courier New" panose="02070309020205020404" pitchFamily="49" charset="0"/>
                <a:cs typeface="Courier New" panose="02070309020205020404" pitchFamily="49" charset="0"/>
              </a:rPr>
              <a:t>&lt;/person&gt;</a:t>
            </a:r>
            <a:endParaRPr sz="2400" dirty="0">
              <a:solidFill>
                <a:srgbClr val="0000FF"/>
              </a:solidFill>
              <a:latin typeface="Courier New" panose="02070309020205020404" pitchFamily="49" charset="0"/>
              <a:cs typeface="Courier New" panose="02070309020205020404" pitchFamily="49" charset="0"/>
            </a:endParaRPr>
          </a:p>
        </p:txBody>
      </p:sp>
      <p:sp>
        <p:nvSpPr>
          <p:cNvPr id="443" name="Shape 443"/>
          <p:cNvSpPr txBox="1"/>
          <p:nvPr/>
        </p:nvSpPr>
        <p:spPr>
          <a:xfrm>
            <a:off x="428656" y="2172637"/>
            <a:ext cx="5416000" cy="1134800"/>
          </a:xfrm>
          <a:prstGeom prst="rect">
            <a:avLst/>
          </a:prstGeom>
          <a:noFill/>
          <a:ln>
            <a:noFill/>
          </a:ln>
        </p:spPr>
        <p:txBody>
          <a:bodyPr spcFirstLastPara="1" wrap="square" lIns="121900" tIns="121900" rIns="121900" bIns="121900" anchor="t" anchorCtr="0">
            <a:noAutofit/>
          </a:bodyPr>
          <a:lstStyle/>
          <a:p>
            <a:r>
              <a:rPr lang="en-GB" sz="3200" dirty="0">
                <a:latin typeface="Calibri"/>
                <a:ea typeface="Calibri"/>
                <a:cs typeface="Calibri"/>
                <a:sym typeface="Calibri"/>
              </a:rPr>
              <a:t>If I start with this:</a:t>
            </a:r>
            <a:endParaRPr sz="3200" dirty="0">
              <a:latin typeface="Calibri"/>
              <a:ea typeface="Calibri"/>
              <a:cs typeface="Calibri"/>
              <a:sym typeface="Calibri"/>
            </a:endParaRPr>
          </a:p>
        </p:txBody>
      </p:sp>
      <p:sp>
        <p:nvSpPr>
          <p:cNvPr id="444" name="Shape 444"/>
          <p:cNvSpPr txBox="1"/>
          <p:nvPr/>
        </p:nvSpPr>
        <p:spPr>
          <a:xfrm>
            <a:off x="291935" y="3973962"/>
            <a:ext cx="5416000" cy="1134800"/>
          </a:xfrm>
          <a:prstGeom prst="rect">
            <a:avLst/>
          </a:prstGeom>
          <a:noFill/>
          <a:ln>
            <a:noFill/>
          </a:ln>
        </p:spPr>
        <p:txBody>
          <a:bodyPr spcFirstLastPara="1" wrap="square" lIns="121900" tIns="121900" rIns="121900" bIns="121900" anchor="t" anchorCtr="0">
            <a:noAutofit/>
          </a:bodyPr>
          <a:lstStyle/>
          <a:p>
            <a:r>
              <a:rPr lang="en-GB" sz="3200">
                <a:latin typeface="Calibri"/>
                <a:ea typeface="Calibri"/>
                <a:cs typeface="Calibri"/>
                <a:sym typeface="Calibri"/>
              </a:rPr>
              <a:t>then later change to this: </a:t>
            </a:r>
            <a:endParaRPr sz="3200">
              <a:latin typeface="Calibri"/>
              <a:ea typeface="Calibri"/>
              <a:cs typeface="Calibri"/>
              <a:sym typeface="Calibri"/>
            </a:endParaRPr>
          </a:p>
        </p:txBody>
      </p:sp>
      <p:sp>
        <p:nvSpPr>
          <p:cNvPr id="445" name="Shape 445"/>
          <p:cNvSpPr txBox="1"/>
          <p:nvPr/>
        </p:nvSpPr>
        <p:spPr>
          <a:xfrm>
            <a:off x="132345" y="5506867"/>
            <a:ext cx="6283200" cy="1134800"/>
          </a:xfrm>
          <a:prstGeom prst="rect">
            <a:avLst/>
          </a:prstGeom>
          <a:noFill/>
          <a:ln>
            <a:noFill/>
          </a:ln>
        </p:spPr>
        <p:txBody>
          <a:bodyPr spcFirstLastPara="1" wrap="square" lIns="121900" tIns="121900" rIns="121900" bIns="121900" anchor="t" anchorCtr="0">
            <a:noAutofit/>
          </a:bodyPr>
          <a:lstStyle/>
          <a:p>
            <a:r>
              <a:rPr lang="en-GB" sz="3200" dirty="0">
                <a:latin typeface="Calibri"/>
                <a:ea typeface="Calibri"/>
                <a:cs typeface="Calibri"/>
                <a:sym typeface="Calibri"/>
              </a:rPr>
              <a:t>my applications will be unaffected</a:t>
            </a:r>
            <a:endParaRPr sz="3200" dirty="0">
              <a:latin typeface="Calibri"/>
              <a:ea typeface="Calibri"/>
              <a:cs typeface="Calibri"/>
              <a:sym typeface="Calibri"/>
            </a:endParaRPr>
          </a:p>
        </p:txBody>
      </p:sp>
    </p:spTree>
    <p:extLst>
      <p:ext uri="{BB962C8B-B14F-4D97-AF65-F5344CB8AC3E}">
        <p14:creationId xmlns:p14="http://schemas.microsoft.com/office/powerpoint/2010/main" val="344181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49305"/>
            <a:ext cx="12191999" cy="1156028"/>
          </a:xfrm>
        </p:spPr>
        <p:txBody>
          <a:bodyPr/>
          <a:lstStyle/>
          <a:p>
            <a:r>
              <a:rPr lang="en-GB" dirty="0"/>
              <a:t>ID and IDREF Attributes</a:t>
            </a:r>
          </a:p>
        </p:txBody>
      </p:sp>
      <p:sp>
        <p:nvSpPr>
          <p:cNvPr id="6" name="Slide Number Placeholder 5"/>
          <p:cNvSpPr>
            <a:spLocks noGrp="1"/>
          </p:cNvSpPr>
          <p:nvPr>
            <p:ph type="sldNum" sz="quarter" idx="12"/>
          </p:nvPr>
        </p:nvSpPr>
        <p:spPr/>
        <p:txBody>
          <a:bodyPr/>
          <a:lstStyle/>
          <a:p>
            <a:fld id="{8B87F97C-F1BE-0944-AC20-8B895AF93BA4}" type="slidenum">
              <a:rPr lang="en-GB" smtClean="0"/>
              <a:t>13</a:t>
            </a:fld>
            <a:endParaRPr lang="en-GB"/>
          </a:p>
        </p:txBody>
      </p:sp>
      <p:cxnSp>
        <p:nvCxnSpPr>
          <p:cNvPr id="10" name="Straight Arrow Connector 9"/>
          <p:cNvCxnSpPr>
            <a:cxnSpLocks/>
          </p:cNvCxnSpPr>
          <p:nvPr/>
        </p:nvCxnSpPr>
        <p:spPr>
          <a:xfrm flipH="1">
            <a:off x="5497552" y="4215161"/>
            <a:ext cx="401443" cy="457200"/>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564955" y="1767766"/>
            <a:ext cx="5561138" cy="4801314"/>
          </a:xfrm>
          <a:prstGeom prst="rect">
            <a:avLst/>
          </a:prstGeom>
          <a:noFill/>
        </p:spPr>
        <p:txBody>
          <a:bodyPr wrap="none" rtlCol="0">
            <a:spAutoFit/>
          </a:bodyPr>
          <a:lstStyle/>
          <a:p>
            <a:r>
              <a:rPr lang="en-GB" dirty="0">
                <a:latin typeface="Monaco"/>
                <a:cs typeface="Monaco"/>
              </a:rPr>
              <a:t>&lt;?xml version="1.0" encoding="UTF-8" ?&gt;</a:t>
            </a:r>
          </a:p>
          <a:p>
            <a:r>
              <a:rPr lang="en-GB" dirty="0">
                <a:latin typeface="Monaco"/>
                <a:cs typeface="Monaco"/>
              </a:rPr>
              <a:t>&lt;people&gt;</a:t>
            </a:r>
          </a:p>
          <a:p>
            <a:r>
              <a:rPr lang="en-GB" dirty="0">
                <a:latin typeface="Monaco"/>
                <a:cs typeface="Monaco"/>
              </a:rPr>
              <a:t>  &lt;person </a:t>
            </a:r>
            <a:r>
              <a:rPr lang="en-GB" dirty="0" err="1">
                <a:latin typeface="Monaco"/>
                <a:cs typeface="Monaco"/>
              </a:rPr>
              <a:t>pid</a:t>
            </a:r>
            <a:r>
              <a:rPr lang="en-GB" dirty="0">
                <a:latin typeface="Monaco"/>
                <a:cs typeface="Monaco"/>
              </a:rPr>
              <a:t>="33"&gt;</a:t>
            </a:r>
          </a:p>
          <a:p>
            <a:r>
              <a:rPr lang="en-GB" dirty="0">
                <a:latin typeface="Monaco"/>
                <a:cs typeface="Monaco"/>
              </a:rPr>
              <a:t>    &lt;</a:t>
            </a:r>
            <a:r>
              <a:rPr lang="en-GB" dirty="0" err="1">
                <a:latin typeface="Monaco"/>
                <a:cs typeface="Monaco"/>
              </a:rPr>
              <a:t>firstname</a:t>
            </a:r>
            <a:r>
              <a:rPr lang="en-GB" dirty="0">
                <a:latin typeface="Monaco"/>
                <a:cs typeface="Monaco"/>
              </a:rPr>
              <a:t>&gt;Bart&lt;/</a:t>
            </a:r>
            <a:r>
              <a:rPr lang="en-GB" dirty="0" err="1">
                <a:latin typeface="Monaco"/>
                <a:cs typeface="Monaco"/>
              </a:rPr>
              <a:t>firstname</a:t>
            </a:r>
            <a:r>
              <a:rPr lang="en-GB" dirty="0">
                <a:latin typeface="Monaco"/>
                <a:cs typeface="Monaco"/>
              </a:rPr>
              <a:t>&gt;</a:t>
            </a:r>
          </a:p>
          <a:p>
            <a:r>
              <a:rPr lang="en-GB" dirty="0">
                <a:latin typeface="Monaco"/>
                <a:cs typeface="Monaco"/>
              </a:rPr>
              <a:t>    &lt;surname&gt;Simpson&lt;/surname&gt;</a:t>
            </a:r>
          </a:p>
          <a:p>
            <a:r>
              <a:rPr lang="en-GB" dirty="0">
                <a:latin typeface="Monaco"/>
                <a:cs typeface="Monaco"/>
              </a:rPr>
              <a:t>    &lt;</a:t>
            </a:r>
            <a:r>
              <a:rPr lang="en-GB" dirty="0" err="1">
                <a:latin typeface="Monaco"/>
                <a:cs typeface="Monaco"/>
              </a:rPr>
              <a:t>tel</a:t>
            </a:r>
            <a:r>
              <a:rPr lang="en-GB" dirty="0">
                <a:latin typeface="Monaco"/>
                <a:cs typeface="Monaco"/>
              </a:rPr>
              <a:t>&gt;0131444777&lt;/</a:t>
            </a:r>
            <a:r>
              <a:rPr lang="en-GB" dirty="0" err="1">
                <a:latin typeface="Monaco"/>
                <a:cs typeface="Monaco"/>
              </a:rPr>
              <a:t>tel</a:t>
            </a:r>
            <a:r>
              <a:rPr lang="en-GB" dirty="0">
                <a:latin typeface="Monaco"/>
                <a:cs typeface="Monaco"/>
              </a:rPr>
              <a:t>&gt;</a:t>
            </a:r>
          </a:p>
          <a:p>
            <a:r>
              <a:rPr lang="en-GB" dirty="0">
                <a:latin typeface="Monaco"/>
                <a:cs typeface="Monaco"/>
              </a:rPr>
              <a:t>    &lt;</a:t>
            </a:r>
            <a:r>
              <a:rPr lang="en-GB" dirty="0" err="1">
                <a:latin typeface="Monaco"/>
                <a:cs typeface="Monaco"/>
              </a:rPr>
              <a:t>tel</a:t>
            </a:r>
            <a:r>
              <a:rPr lang="en-GB" dirty="0">
                <a:latin typeface="Monaco"/>
                <a:cs typeface="Monaco"/>
              </a:rPr>
              <a:t>&gt;07840116022&lt;/</a:t>
            </a:r>
            <a:r>
              <a:rPr lang="en-GB" dirty="0" err="1">
                <a:latin typeface="Monaco"/>
                <a:cs typeface="Monaco"/>
              </a:rPr>
              <a:t>tel</a:t>
            </a:r>
            <a:r>
              <a:rPr lang="en-GB" dirty="0">
                <a:latin typeface="Monaco"/>
                <a:cs typeface="Monaco"/>
              </a:rPr>
              <a:t>&gt;</a:t>
            </a:r>
          </a:p>
          <a:p>
            <a:r>
              <a:rPr lang="en-GB" dirty="0">
                <a:latin typeface="Monaco"/>
                <a:cs typeface="Monaco"/>
              </a:rPr>
              <a:t>    &lt;email&gt;</a:t>
            </a:r>
            <a:r>
              <a:rPr lang="en-GB" dirty="0" err="1">
                <a:latin typeface="Monaco"/>
                <a:cs typeface="Monaco"/>
              </a:rPr>
              <a:t>bart@example.com</a:t>
            </a:r>
            <a:r>
              <a:rPr lang="en-GB" dirty="0">
                <a:latin typeface="Monaco"/>
                <a:cs typeface="Monaco"/>
              </a:rPr>
              <a:t>&lt;/email&gt;</a:t>
            </a:r>
          </a:p>
          <a:p>
            <a:r>
              <a:rPr lang="en-GB" dirty="0">
                <a:latin typeface="Monaco"/>
                <a:cs typeface="Monaco"/>
              </a:rPr>
              <a:t>    &lt;sister person="34"/&gt;</a:t>
            </a:r>
          </a:p>
          <a:p>
            <a:r>
              <a:rPr lang="en-GB" dirty="0">
                <a:latin typeface="Monaco"/>
                <a:cs typeface="Monaco"/>
              </a:rPr>
              <a:t>  &lt;/person&gt;</a:t>
            </a:r>
          </a:p>
          <a:p>
            <a:r>
              <a:rPr lang="en-GB" dirty="0">
                <a:latin typeface="Monaco"/>
                <a:cs typeface="Monaco"/>
              </a:rPr>
              <a:t>  &lt;person </a:t>
            </a:r>
            <a:r>
              <a:rPr lang="en-GB" dirty="0" err="1">
                <a:latin typeface="Monaco"/>
                <a:cs typeface="Monaco"/>
              </a:rPr>
              <a:t>pid</a:t>
            </a:r>
            <a:r>
              <a:rPr lang="en-GB" dirty="0">
                <a:latin typeface="Monaco"/>
                <a:cs typeface="Monaco"/>
              </a:rPr>
              <a:t>="34"&gt;</a:t>
            </a:r>
          </a:p>
          <a:p>
            <a:r>
              <a:rPr lang="en-GB" dirty="0">
                <a:latin typeface="Monaco"/>
                <a:cs typeface="Monaco"/>
              </a:rPr>
              <a:t>    &lt;</a:t>
            </a:r>
            <a:r>
              <a:rPr lang="en-GB" dirty="0" err="1">
                <a:latin typeface="Monaco"/>
                <a:cs typeface="Monaco"/>
              </a:rPr>
              <a:t>firstname</a:t>
            </a:r>
            <a:r>
              <a:rPr lang="en-GB" dirty="0">
                <a:latin typeface="Monaco"/>
                <a:cs typeface="Monaco"/>
              </a:rPr>
              <a:t>&gt;Lisa&lt;/</a:t>
            </a:r>
            <a:r>
              <a:rPr lang="en-GB" dirty="0" err="1">
                <a:latin typeface="Monaco"/>
                <a:cs typeface="Monaco"/>
              </a:rPr>
              <a:t>firstname</a:t>
            </a:r>
            <a:r>
              <a:rPr lang="en-GB" dirty="0">
                <a:latin typeface="Monaco"/>
                <a:cs typeface="Monaco"/>
              </a:rPr>
              <a:t>&gt;</a:t>
            </a:r>
          </a:p>
          <a:p>
            <a:r>
              <a:rPr lang="en-GB" dirty="0">
                <a:latin typeface="Monaco"/>
                <a:cs typeface="Monaco"/>
              </a:rPr>
              <a:t>    &lt;surname&gt;Simpson&lt;/surname&gt;</a:t>
            </a:r>
          </a:p>
          <a:p>
            <a:r>
              <a:rPr lang="en-GB" dirty="0">
                <a:latin typeface="Monaco"/>
                <a:cs typeface="Monaco"/>
              </a:rPr>
              <a:t>    &lt;email&gt;</a:t>
            </a:r>
            <a:r>
              <a:rPr lang="en-GB" dirty="0" err="1">
                <a:latin typeface="Monaco"/>
                <a:cs typeface="Monaco"/>
              </a:rPr>
              <a:t>lisa@macs.hw.ac.uk</a:t>
            </a:r>
            <a:r>
              <a:rPr lang="en-GB" dirty="0">
                <a:latin typeface="Monaco"/>
                <a:cs typeface="Monaco"/>
              </a:rPr>
              <a:t>&lt;/email&gt;</a:t>
            </a:r>
          </a:p>
          <a:p>
            <a:r>
              <a:rPr lang="en-GB" dirty="0">
                <a:latin typeface="Monaco"/>
                <a:cs typeface="Monaco"/>
              </a:rPr>
              <a:t>    &lt;brother person="33"/&gt;</a:t>
            </a:r>
          </a:p>
          <a:p>
            <a:r>
              <a:rPr lang="en-GB" dirty="0">
                <a:latin typeface="Monaco"/>
                <a:cs typeface="Monaco"/>
              </a:rPr>
              <a:t>  &lt;/person&gt;</a:t>
            </a:r>
          </a:p>
          <a:p>
            <a:r>
              <a:rPr lang="en-GB" dirty="0">
                <a:latin typeface="Monaco"/>
                <a:cs typeface="Monaco"/>
              </a:rPr>
              <a:t>&lt;/people&gt;</a:t>
            </a:r>
          </a:p>
        </p:txBody>
      </p:sp>
      <p:sp>
        <p:nvSpPr>
          <p:cNvPr id="12" name="Arc 11">
            <a:extLst>
              <a:ext uri="{FF2B5EF4-FFF2-40B4-BE49-F238E27FC236}">
                <a16:creationId xmlns:a16="http://schemas.microsoft.com/office/drawing/2014/main" id="{EC5EFFCA-66CD-CE49-BAD1-53D7BB0E78EB}"/>
              </a:ext>
            </a:extLst>
          </p:cNvPr>
          <p:cNvSpPr/>
          <p:nvPr/>
        </p:nvSpPr>
        <p:spPr>
          <a:xfrm rot="3238452">
            <a:off x="4060780" y="1432254"/>
            <a:ext cx="3118868" cy="6179131"/>
          </a:xfrm>
          <a:prstGeom prst="arc">
            <a:avLst>
              <a:gd name="adj1" fmla="val 14266599"/>
              <a:gd name="adj2" fmla="val 120089"/>
            </a:avLst>
          </a:prstGeom>
          <a:ln w="76200">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526240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idx="1"/>
          </p:nvPr>
        </p:nvSpPr>
        <p:spPr>
          <a:xfrm>
            <a:off x="5836200" y="2277117"/>
            <a:ext cx="6162000" cy="2663018"/>
          </a:xfrm>
          <a:prstGeom prst="rect">
            <a:avLst/>
          </a:prstGeom>
        </p:spPr>
        <p:txBody>
          <a:bodyPr spcFirstLastPara="1" vert="horz" wrap="square" lIns="121900" tIns="121900" rIns="121900" bIns="121900" rtlCol="0" anchor="t" anchorCtr="0">
            <a:noAutofit/>
          </a:bodyPr>
          <a:lstStyle/>
          <a:p>
            <a:pPr marL="237061" indent="-50799" algn="r">
              <a:spcBef>
                <a:spcPts val="1067"/>
              </a:spcBef>
              <a:buNone/>
            </a:pPr>
            <a:r>
              <a:rPr lang="en-GB" dirty="0"/>
              <a:t>Use </a:t>
            </a:r>
            <a:r>
              <a:rPr lang="en-GB" b="1" dirty="0"/>
              <a:t>Elements</a:t>
            </a:r>
            <a:r>
              <a:rPr lang="en-GB" dirty="0"/>
              <a:t> for </a:t>
            </a:r>
            <a:r>
              <a:rPr lang="en-GB" b="1" dirty="0"/>
              <a:t>data</a:t>
            </a:r>
            <a:r>
              <a:rPr lang="en-GB" dirty="0"/>
              <a:t>.</a:t>
            </a:r>
          </a:p>
          <a:p>
            <a:pPr marL="237061" indent="-50799" algn="r">
              <a:spcBef>
                <a:spcPts val="1067"/>
              </a:spcBef>
              <a:buNone/>
            </a:pPr>
            <a:endParaRPr dirty="0"/>
          </a:p>
          <a:p>
            <a:pPr marL="237061" indent="-50799" algn="r">
              <a:spcBef>
                <a:spcPts val="2133"/>
              </a:spcBef>
              <a:spcAft>
                <a:spcPts val="2133"/>
              </a:spcAft>
              <a:buNone/>
            </a:pPr>
            <a:r>
              <a:rPr lang="en-GB" dirty="0"/>
              <a:t>Attributes </a:t>
            </a:r>
            <a:r>
              <a:rPr lang="en-GB" i="1" dirty="0"/>
              <a:t>may</a:t>
            </a:r>
            <a:r>
              <a:rPr lang="en-GB" dirty="0"/>
              <a:t> be used for metadata.</a:t>
            </a:r>
            <a:endParaRPr dirty="0"/>
          </a:p>
        </p:txBody>
      </p:sp>
      <p:pic>
        <p:nvPicPr>
          <p:cNvPr id="451" name="Shape 451"/>
          <p:cNvPicPr preferRelativeResize="0"/>
          <p:nvPr/>
        </p:nvPicPr>
        <p:blipFill>
          <a:blip r:embed="rId3">
            <a:alphaModFix/>
          </a:blip>
          <a:stretch>
            <a:fillRect/>
          </a:stretch>
        </p:blipFill>
        <p:spPr>
          <a:xfrm>
            <a:off x="851832" y="349534"/>
            <a:ext cx="4762500" cy="6350000"/>
          </a:xfrm>
          <a:prstGeom prst="rect">
            <a:avLst/>
          </a:prstGeom>
          <a:noFill/>
          <a:ln>
            <a:noFill/>
          </a:ln>
        </p:spPr>
      </p:pic>
    </p:spTree>
    <p:extLst>
      <p:ext uri="{BB962C8B-B14F-4D97-AF65-F5344CB8AC3E}">
        <p14:creationId xmlns:p14="http://schemas.microsoft.com/office/powerpoint/2010/main" val="2177898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Well-formed Documents</a:t>
            </a:r>
          </a:p>
        </p:txBody>
      </p:sp>
      <p:sp>
        <p:nvSpPr>
          <p:cNvPr id="3" name="Content Placeholder 2"/>
          <p:cNvSpPr>
            <a:spLocks noGrp="1"/>
          </p:cNvSpPr>
          <p:nvPr>
            <p:ph idx="1"/>
          </p:nvPr>
        </p:nvSpPr>
        <p:spPr/>
        <p:txBody>
          <a:bodyPr/>
          <a:lstStyle/>
          <a:p>
            <a:pPr marL="0" indent="0">
              <a:buNone/>
            </a:pPr>
            <a:r>
              <a:rPr lang="en-GB" sz="3600" dirty="0"/>
              <a:t>An XML document is </a:t>
            </a:r>
            <a:r>
              <a:rPr lang="en-GB" sz="3600" b="1" dirty="0"/>
              <a:t>well-formed </a:t>
            </a:r>
            <a:r>
              <a:rPr lang="en-GB" sz="3600" dirty="0"/>
              <a:t>if</a:t>
            </a:r>
          </a:p>
          <a:p>
            <a:r>
              <a:rPr lang="en-GB" dirty="0"/>
              <a:t>One top-level element</a:t>
            </a:r>
          </a:p>
          <a:p>
            <a:r>
              <a:rPr lang="en-GB" dirty="0"/>
              <a:t>Tags are properly nested</a:t>
            </a:r>
          </a:p>
          <a:p>
            <a:pPr lvl="1"/>
            <a:r>
              <a:rPr lang="en-GB" dirty="0"/>
              <a:t>Case sensitive</a:t>
            </a:r>
          </a:p>
          <a:p>
            <a:r>
              <a:rPr lang="en-GB" dirty="0"/>
              <a:t>Attribute values enclosed in quotes</a:t>
            </a:r>
          </a:p>
          <a:p>
            <a:r>
              <a:rPr lang="en-GB" dirty="0"/>
              <a:t>Attributes are not repeated</a:t>
            </a:r>
          </a:p>
          <a:p>
            <a:endParaRPr lang="en-GB" dirty="0"/>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15</a:t>
            </a:fld>
            <a:endParaRPr lang="en-GB"/>
          </a:p>
        </p:txBody>
      </p:sp>
    </p:spTree>
    <p:extLst>
      <p:ext uri="{BB962C8B-B14F-4D97-AF65-F5344CB8AC3E}">
        <p14:creationId xmlns:p14="http://schemas.microsoft.com/office/powerpoint/2010/main" val="113012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GB"/>
              <a:t>Elements: naming rules</a:t>
            </a:r>
            <a:endParaRPr/>
          </a:p>
        </p:txBody>
      </p:sp>
      <p:sp>
        <p:nvSpPr>
          <p:cNvPr id="387" name="Shape 387"/>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609585" indent="-397923">
              <a:lnSpc>
                <a:spcPct val="115000"/>
              </a:lnSpc>
              <a:spcBef>
                <a:spcPts val="0"/>
              </a:spcBef>
              <a:buSzPts val="1100"/>
              <a:buChar char="●"/>
            </a:pPr>
            <a:r>
              <a:rPr lang="en-GB" dirty="0"/>
              <a:t>Must start with a letter; cannot start with </a:t>
            </a:r>
            <a:r>
              <a:rPr lang="en-GB" i="1" dirty="0"/>
              <a:t>xml</a:t>
            </a:r>
            <a:br>
              <a:rPr lang="en-GB" i="1" dirty="0"/>
            </a:br>
            <a:endParaRPr i="1" dirty="0"/>
          </a:p>
          <a:p>
            <a:pPr marL="609585" indent="-397923">
              <a:lnSpc>
                <a:spcPct val="115000"/>
              </a:lnSpc>
              <a:spcBef>
                <a:spcPts val="0"/>
              </a:spcBef>
              <a:buSzPts val="1100"/>
              <a:buChar char="●"/>
            </a:pPr>
            <a:r>
              <a:rPr lang="en-GB" dirty="0"/>
              <a:t>Cannot contain white space, but may contain numbers, letters or punctuation</a:t>
            </a:r>
            <a:br>
              <a:rPr lang="en-GB" dirty="0"/>
            </a:br>
            <a:endParaRPr dirty="0"/>
          </a:p>
          <a:p>
            <a:pPr marL="609585" indent="-397923">
              <a:lnSpc>
                <a:spcPct val="115000"/>
              </a:lnSpc>
              <a:spcBef>
                <a:spcPts val="0"/>
              </a:spcBef>
              <a:buSzPts val="1100"/>
              <a:buChar char="●"/>
            </a:pPr>
            <a:r>
              <a:rPr lang="en-GB" dirty="0"/>
              <a:t>Best practice:</a:t>
            </a:r>
            <a:endParaRPr dirty="0"/>
          </a:p>
          <a:p>
            <a:pPr marL="1219170" lvl="1" indent="-397923">
              <a:lnSpc>
                <a:spcPct val="115000"/>
              </a:lnSpc>
              <a:spcBef>
                <a:spcPts val="0"/>
              </a:spcBef>
              <a:buSzPts val="1100"/>
              <a:buChar char="○"/>
            </a:pPr>
            <a:r>
              <a:rPr lang="en-GB" dirty="0"/>
              <a:t>Make names descriptive: &lt;</a:t>
            </a:r>
            <a:r>
              <a:rPr lang="en-GB" dirty="0" err="1"/>
              <a:t>first_name</a:t>
            </a:r>
            <a:r>
              <a:rPr lang="en-GB" dirty="0"/>
              <a:t>&gt;</a:t>
            </a:r>
            <a:endParaRPr dirty="0"/>
          </a:p>
          <a:p>
            <a:pPr marL="1219170" lvl="1" indent="-397923">
              <a:lnSpc>
                <a:spcPct val="115000"/>
              </a:lnSpc>
              <a:spcBef>
                <a:spcPts val="0"/>
              </a:spcBef>
              <a:buSzPts val="1100"/>
              <a:buChar char="○"/>
            </a:pPr>
            <a:r>
              <a:rPr lang="en-GB" dirty="0"/>
              <a:t>Avoid - . :</a:t>
            </a:r>
            <a:endParaRPr dirty="0"/>
          </a:p>
          <a:p>
            <a:pPr marL="0" indent="0">
              <a:spcBef>
                <a:spcPts val="1067"/>
              </a:spcBef>
              <a:spcAft>
                <a:spcPts val="2133"/>
              </a:spcAft>
              <a:buNone/>
            </a:pPr>
            <a:endParaRPr dirty="0"/>
          </a:p>
        </p:txBody>
      </p:sp>
    </p:spTree>
    <p:extLst>
      <p:ext uri="{BB962C8B-B14F-4D97-AF65-F5344CB8AC3E}">
        <p14:creationId xmlns:p14="http://schemas.microsoft.com/office/powerpoint/2010/main" val="239606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GB"/>
              <a:t>Syntax rules</a:t>
            </a:r>
            <a:endParaRPr/>
          </a:p>
        </p:txBody>
      </p:sp>
      <p:sp>
        <p:nvSpPr>
          <p:cNvPr id="393" name="Shape 393"/>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609585" indent="-397923">
              <a:lnSpc>
                <a:spcPct val="115000"/>
              </a:lnSpc>
              <a:spcBef>
                <a:spcPts val="0"/>
              </a:spcBef>
              <a:buSzPts val="1100"/>
              <a:buChar char="●"/>
            </a:pPr>
            <a:r>
              <a:rPr lang="en-GB" sz="2400" dirty="0"/>
              <a:t>Elements must be closed: &lt;</a:t>
            </a:r>
            <a:r>
              <a:rPr lang="en-GB" sz="2400" dirty="0">
                <a:solidFill>
                  <a:srgbClr val="FF0000"/>
                </a:solidFill>
              </a:rPr>
              <a:t>/</a:t>
            </a:r>
            <a:r>
              <a:rPr lang="en-GB" sz="2400" dirty="0"/>
              <a:t>name&gt;</a:t>
            </a:r>
            <a:br>
              <a:rPr lang="en-GB" sz="2400" dirty="0"/>
            </a:br>
            <a:endParaRPr sz="2400" dirty="0"/>
          </a:p>
          <a:p>
            <a:pPr marL="609585" indent="-397923">
              <a:lnSpc>
                <a:spcPct val="115000"/>
              </a:lnSpc>
              <a:spcBef>
                <a:spcPts val="0"/>
              </a:spcBef>
              <a:buSzPts val="1100"/>
              <a:buChar char="●"/>
            </a:pPr>
            <a:r>
              <a:rPr lang="en-GB" sz="2400" dirty="0"/>
              <a:t>Elements are case sensitive: &lt;person&gt;&lt;/</a:t>
            </a:r>
            <a:r>
              <a:rPr lang="en-GB" sz="2400" dirty="0">
                <a:solidFill>
                  <a:srgbClr val="FF0000"/>
                </a:solidFill>
              </a:rPr>
              <a:t>P</a:t>
            </a:r>
            <a:r>
              <a:rPr lang="en-GB" sz="2400" dirty="0"/>
              <a:t>erson&gt;  </a:t>
            </a:r>
            <a:r>
              <a:rPr lang="en-GB" sz="2400" dirty="0">
                <a:solidFill>
                  <a:srgbClr val="FF0000"/>
                </a:solidFill>
              </a:rPr>
              <a:t>WRONG!</a:t>
            </a:r>
            <a:br>
              <a:rPr lang="en-GB" sz="2400" dirty="0">
                <a:solidFill>
                  <a:srgbClr val="FF0000"/>
                </a:solidFill>
              </a:rPr>
            </a:br>
            <a:endParaRPr sz="2400" dirty="0">
              <a:solidFill>
                <a:srgbClr val="FF0000"/>
              </a:solidFill>
            </a:endParaRPr>
          </a:p>
          <a:p>
            <a:pPr marL="609585" indent="-397923">
              <a:lnSpc>
                <a:spcPct val="115000"/>
              </a:lnSpc>
              <a:spcBef>
                <a:spcPts val="0"/>
              </a:spcBef>
              <a:buSzPts val="1100"/>
              <a:buChar char="●"/>
            </a:pPr>
            <a:r>
              <a:rPr lang="en-GB" sz="2400" dirty="0"/>
              <a:t>Elements must be properly nested:                 </a:t>
            </a:r>
            <a:endParaRPr sz="2400" dirty="0"/>
          </a:p>
          <a:p>
            <a:pPr marL="609585" indent="609585">
              <a:lnSpc>
                <a:spcPct val="115000"/>
              </a:lnSpc>
              <a:spcBef>
                <a:spcPts val="0"/>
              </a:spcBef>
              <a:buNone/>
            </a:pPr>
            <a:r>
              <a:rPr lang="en-GB" sz="2400" dirty="0"/>
              <a:t>&lt;a&gt;&lt;b&gt;</a:t>
            </a:r>
            <a:r>
              <a:rPr lang="en-GB" sz="2400" dirty="0">
                <a:solidFill>
                  <a:srgbClr val="FF0000"/>
                </a:solidFill>
              </a:rPr>
              <a:t>&lt;/a&gt;</a:t>
            </a:r>
            <a:r>
              <a:rPr lang="en-GB" sz="2400" dirty="0"/>
              <a:t>&lt;/b&gt;  </a:t>
            </a:r>
            <a:r>
              <a:rPr lang="en-GB" sz="2400" dirty="0">
                <a:solidFill>
                  <a:srgbClr val="FF0000"/>
                </a:solidFill>
              </a:rPr>
              <a:t>WRONG!</a:t>
            </a:r>
            <a:br>
              <a:rPr lang="en-GB" sz="2400" dirty="0">
                <a:solidFill>
                  <a:srgbClr val="FF0000"/>
                </a:solidFill>
              </a:rPr>
            </a:br>
            <a:endParaRPr sz="2400" dirty="0">
              <a:solidFill>
                <a:srgbClr val="FF0000"/>
              </a:solidFill>
            </a:endParaRPr>
          </a:p>
          <a:p>
            <a:pPr marL="609585" indent="-397923">
              <a:lnSpc>
                <a:spcPct val="115000"/>
              </a:lnSpc>
              <a:spcBef>
                <a:spcPts val="0"/>
              </a:spcBef>
              <a:buSzPts val="1100"/>
              <a:buChar char="●"/>
            </a:pPr>
            <a:r>
              <a:rPr lang="en-GB" sz="2400" dirty="0"/>
              <a:t>Documents must have a single root element: </a:t>
            </a:r>
            <a:r>
              <a:rPr lang="en-GB" sz="2400" dirty="0">
                <a:solidFill>
                  <a:srgbClr val="0000FF"/>
                </a:solidFill>
              </a:rPr>
              <a:t>&lt;root&gt;&lt;child&gt;&lt;</a:t>
            </a:r>
            <a:r>
              <a:rPr lang="en-GB" sz="2400" dirty="0" err="1">
                <a:solidFill>
                  <a:srgbClr val="0000FF"/>
                </a:solidFill>
              </a:rPr>
              <a:t>subchild</a:t>
            </a:r>
            <a:r>
              <a:rPr lang="en-GB" sz="2400" dirty="0">
                <a:solidFill>
                  <a:srgbClr val="0000FF"/>
                </a:solidFill>
              </a:rPr>
              <a:t>&gt;…&lt;/</a:t>
            </a:r>
            <a:r>
              <a:rPr lang="en-GB" sz="2400" dirty="0" err="1">
                <a:solidFill>
                  <a:srgbClr val="0000FF"/>
                </a:solidFill>
              </a:rPr>
              <a:t>subchild</a:t>
            </a:r>
            <a:r>
              <a:rPr lang="en-GB" sz="2400" dirty="0">
                <a:solidFill>
                  <a:srgbClr val="0000FF"/>
                </a:solidFill>
              </a:rPr>
              <a:t>&gt;&lt;/child&gt;&lt;/root&gt;</a:t>
            </a:r>
            <a:br>
              <a:rPr lang="en-GB" sz="2400" dirty="0">
                <a:solidFill>
                  <a:srgbClr val="0000FF"/>
                </a:solidFill>
              </a:rPr>
            </a:br>
            <a:endParaRPr sz="2400" dirty="0">
              <a:solidFill>
                <a:srgbClr val="0000FF"/>
              </a:solidFill>
            </a:endParaRPr>
          </a:p>
          <a:p>
            <a:pPr marL="609585" indent="-397923">
              <a:lnSpc>
                <a:spcPct val="115000"/>
              </a:lnSpc>
              <a:spcBef>
                <a:spcPts val="0"/>
              </a:spcBef>
              <a:buSzPts val="1100"/>
              <a:buChar char="●"/>
            </a:pPr>
            <a:r>
              <a:rPr lang="en-GB" sz="2400" dirty="0"/>
              <a:t>Attributes must be in quotes: &lt;person id=</a:t>
            </a:r>
            <a:r>
              <a:rPr lang="en-GB" sz="2400" dirty="0">
                <a:solidFill>
                  <a:srgbClr val="0000FF"/>
                </a:solidFill>
              </a:rPr>
              <a:t>"</a:t>
            </a:r>
            <a:r>
              <a:rPr lang="en-GB" sz="2400" dirty="0"/>
              <a:t>12345678</a:t>
            </a:r>
            <a:r>
              <a:rPr lang="en-GB" sz="2400" dirty="0">
                <a:solidFill>
                  <a:srgbClr val="0000FF"/>
                </a:solidFill>
              </a:rPr>
              <a:t>"</a:t>
            </a:r>
            <a:r>
              <a:rPr lang="en-GB" sz="2400" dirty="0"/>
              <a:t>&gt;</a:t>
            </a:r>
            <a:endParaRPr sz="2400" dirty="0"/>
          </a:p>
        </p:txBody>
      </p:sp>
    </p:spTree>
    <p:extLst>
      <p:ext uri="{BB962C8B-B14F-4D97-AF65-F5344CB8AC3E}">
        <p14:creationId xmlns:p14="http://schemas.microsoft.com/office/powerpoint/2010/main" val="381165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idx="1"/>
          </p:nvPr>
        </p:nvSpPr>
        <p:spPr>
          <a:xfrm>
            <a:off x="380545" y="1056149"/>
            <a:ext cx="11133905" cy="4745701"/>
          </a:xfrm>
          <a:prstGeom prst="rect">
            <a:avLst/>
          </a:prstGeom>
        </p:spPr>
        <p:txBody>
          <a:bodyPr spcFirstLastPara="1" vert="horz" wrap="square" lIns="121900" tIns="121900" rIns="121900" bIns="121900" rtlCol="0" anchor="t" anchorCtr="0">
            <a:noAutofit/>
          </a:bodyPr>
          <a:lstStyle/>
          <a:p>
            <a:pPr marL="609585" indent="-397923">
              <a:lnSpc>
                <a:spcPct val="115000"/>
              </a:lnSpc>
              <a:spcBef>
                <a:spcPts val="0"/>
              </a:spcBef>
              <a:buSzPts val="1100"/>
              <a:buChar char="●"/>
            </a:pPr>
            <a:r>
              <a:rPr lang="en-GB" dirty="0">
                <a:solidFill>
                  <a:srgbClr val="0000FF"/>
                </a:solidFill>
              </a:rPr>
              <a:t>&lt;!--</a:t>
            </a:r>
            <a:r>
              <a:rPr lang="en-GB" dirty="0"/>
              <a:t> a comment </a:t>
            </a:r>
            <a:r>
              <a:rPr lang="en-GB" dirty="0">
                <a:solidFill>
                  <a:srgbClr val="0000FF"/>
                </a:solidFill>
              </a:rPr>
              <a:t>--&gt;</a:t>
            </a:r>
            <a:br>
              <a:rPr lang="en-GB" dirty="0">
                <a:solidFill>
                  <a:srgbClr val="0000FF"/>
                </a:solidFill>
              </a:rPr>
            </a:br>
            <a:endParaRPr dirty="0">
              <a:solidFill>
                <a:srgbClr val="0000FF"/>
              </a:solidFill>
            </a:endParaRPr>
          </a:p>
          <a:p>
            <a:pPr marL="609585" indent="-397923">
              <a:lnSpc>
                <a:spcPct val="115000"/>
              </a:lnSpc>
              <a:spcBef>
                <a:spcPts val="0"/>
              </a:spcBef>
              <a:buSzPts val="1100"/>
              <a:buChar char="●"/>
            </a:pPr>
            <a:r>
              <a:rPr lang="en-GB" dirty="0">
                <a:solidFill>
                  <a:srgbClr val="0000FF"/>
                </a:solidFill>
              </a:rPr>
              <a:t>&lt;</a:t>
            </a:r>
            <a:r>
              <a:rPr lang="en-GB" dirty="0"/>
              <a:t> </a:t>
            </a:r>
            <a:r>
              <a:rPr lang="en-GB" dirty="0">
                <a:solidFill>
                  <a:srgbClr val="9900FF"/>
                </a:solidFill>
              </a:rPr>
              <a:t>&gt;</a:t>
            </a:r>
            <a:r>
              <a:rPr lang="en-GB" dirty="0"/>
              <a:t> </a:t>
            </a:r>
            <a:r>
              <a:rPr lang="en-GB" dirty="0">
                <a:solidFill>
                  <a:srgbClr val="FF00FF"/>
                </a:solidFill>
              </a:rPr>
              <a:t>&amp;</a:t>
            </a:r>
            <a:r>
              <a:rPr lang="en-GB" dirty="0"/>
              <a:t> </a:t>
            </a:r>
            <a:r>
              <a:rPr lang="en-GB" dirty="0">
                <a:solidFill>
                  <a:srgbClr val="A64D79"/>
                </a:solidFill>
              </a:rPr>
              <a:t>‘</a:t>
            </a:r>
            <a:r>
              <a:rPr lang="en-GB" dirty="0"/>
              <a:t> </a:t>
            </a:r>
            <a:r>
              <a:rPr lang="en-GB" dirty="0">
                <a:solidFill>
                  <a:srgbClr val="1155CC"/>
                </a:solidFill>
              </a:rPr>
              <a:t>“</a:t>
            </a:r>
            <a:r>
              <a:rPr lang="en-GB" dirty="0"/>
              <a:t> all have special codes:                              </a:t>
            </a:r>
            <a:endParaRPr dirty="0"/>
          </a:p>
          <a:p>
            <a:pPr marL="609585" indent="609585">
              <a:lnSpc>
                <a:spcPct val="115000"/>
              </a:lnSpc>
              <a:spcBef>
                <a:spcPts val="0"/>
              </a:spcBef>
              <a:buNone/>
            </a:pPr>
            <a:r>
              <a:rPr lang="en-GB" dirty="0">
                <a:solidFill>
                  <a:srgbClr val="0000FF"/>
                </a:solidFill>
              </a:rPr>
              <a:t>&amp;</a:t>
            </a:r>
            <a:r>
              <a:rPr lang="en-GB" dirty="0" err="1">
                <a:solidFill>
                  <a:srgbClr val="0000FF"/>
                </a:solidFill>
              </a:rPr>
              <a:t>lt</a:t>
            </a:r>
            <a:r>
              <a:rPr lang="en-GB" dirty="0">
                <a:solidFill>
                  <a:srgbClr val="0000FF"/>
                </a:solidFill>
              </a:rPr>
              <a:t>;</a:t>
            </a:r>
            <a:r>
              <a:rPr lang="en-GB" dirty="0"/>
              <a:t> </a:t>
            </a:r>
            <a:r>
              <a:rPr lang="en-GB" dirty="0">
                <a:solidFill>
                  <a:srgbClr val="9900FF"/>
                </a:solidFill>
              </a:rPr>
              <a:t>&amp;</a:t>
            </a:r>
            <a:r>
              <a:rPr lang="en-GB" dirty="0" err="1">
                <a:solidFill>
                  <a:srgbClr val="9900FF"/>
                </a:solidFill>
              </a:rPr>
              <a:t>gt</a:t>
            </a:r>
            <a:r>
              <a:rPr lang="en-GB" dirty="0">
                <a:solidFill>
                  <a:srgbClr val="9900FF"/>
                </a:solidFill>
              </a:rPr>
              <a:t>;</a:t>
            </a:r>
            <a:r>
              <a:rPr lang="en-GB" dirty="0"/>
              <a:t> </a:t>
            </a:r>
            <a:r>
              <a:rPr lang="en-GB" dirty="0">
                <a:solidFill>
                  <a:srgbClr val="FF00FF"/>
                </a:solidFill>
              </a:rPr>
              <a:t>&amp;amp;</a:t>
            </a:r>
            <a:r>
              <a:rPr lang="en-GB" dirty="0"/>
              <a:t> </a:t>
            </a:r>
            <a:r>
              <a:rPr lang="en-GB" dirty="0">
                <a:solidFill>
                  <a:srgbClr val="A64D79"/>
                </a:solidFill>
              </a:rPr>
              <a:t>&amp;</a:t>
            </a:r>
            <a:r>
              <a:rPr lang="en-GB" dirty="0" err="1">
                <a:solidFill>
                  <a:srgbClr val="A64D79"/>
                </a:solidFill>
              </a:rPr>
              <a:t>apos</a:t>
            </a:r>
            <a:r>
              <a:rPr lang="en-GB" dirty="0">
                <a:solidFill>
                  <a:srgbClr val="A64D79"/>
                </a:solidFill>
              </a:rPr>
              <a:t>;</a:t>
            </a:r>
            <a:r>
              <a:rPr lang="en-GB" dirty="0"/>
              <a:t> </a:t>
            </a:r>
            <a:r>
              <a:rPr lang="en-GB" dirty="0">
                <a:solidFill>
                  <a:srgbClr val="1155CC"/>
                </a:solidFill>
              </a:rPr>
              <a:t>&amp;</a:t>
            </a:r>
            <a:r>
              <a:rPr lang="en-GB" dirty="0" err="1">
                <a:solidFill>
                  <a:srgbClr val="1155CC"/>
                </a:solidFill>
              </a:rPr>
              <a:t>quot</a:t>
            </a:r>
            <a:r>
              <a:rPr lang="en-GB" dirty="0">
                <a:solidFill>
                  <a:srgbClr val="1155CC"/>
                </a:solidFill>
              </a:rPr>
              <a:t>;</a:t>
            </a:r>
            <a:r>
              <a:rPr lang="en-GB" dirty="0"/>
              <a:t>      </a:t>
            </a:r>
            <a:br>
              <a:rPr lang="en-GB" dirty="0"/>
            </a:br>
            <a:r>
              <a:rPr lang="en-GB" dirty="0"/>
              <a:t>e.g. &lt;message&gt;if salary </a:t>
            </a:r>
            <a:r>
              <a:rPr lang="en-GB" dirty="0">
                <a:solidFill>
                  <a:srgbClr val="0000FF"/>
                </a:solidFill>
              </a:rPr>
              <a:t>&amp;</a:t>
            </a:r>
            <a:r>
              <a:rPr lang="en-GB" dirty="0" err="1">
                <a:solidFill>
                  <a:srgbClr val="0000FF"/>
                </a:solidFill>
              </a:rPr>
              <a:t>lt</a:t>
            </a:r>
            <a:r>
              <a:rPr lang="en-GB" dirty="0">
                <a:solidFill>
                  <a:srgbClr val="0000FF"/>
                </a:solidFill>
              </a:rPr>
              <a:t>;</a:t>
            </a:r>
            <a:r>
              <a:rPr lang="en-GB" dirty="0"/>
              <a:t> 1000 then&lt;/message&gt;</a:t>
            </a:r>
            <a:endParaRPr dirty="0"/>
          </a:p>
          <a:p>
            <a:pPr marL="0" indent="0">
              <a:lnSpc>
                <a:spcPct val="115000"/>
              </a:lnSpc>
              <a:spcBef>
                <a:spcPts val="0"/>
              </a:spcBef>
              <a:buNone/>
            </a:pPr>
            <a:endParaRPr dirty="0"/>
          </a:p>
          <a:p>
            <a:pPr marL="0" indent="0">
              <a:lnSpc>
                <a:spcPct val="115000"/>
              </a:lnSpc>
              <a:spcBef>
                <a:spcPts val="0"/>
              </a:spcBef>
              <a:buClr>
                <a:schemeClr val="dk1"/>
              </a:buClr>
              <a:buSzPts val="1100"/>
              <a:buNone/>
            </a:pPr>
            <a:r>
              <a:rPr lang="en-GB" dirty="0"/>
              <a:t>If all the rules are satisfied the document is </a:t>
            </a:r>
            <a:r>
              <a:rPr lang="en-GB" u="sng" dirty="0"/>
              <a:t>well formed</a:t>
            </a:r>
            <a:endParaRPr u="sng" dirty="0"/>
          </a:p>
          <a:p>
            <a:pPr marL="237061" indent="-50799">
              <a:spcBef>
                <a:spcPts val="1067"/>
              </a:spcBef>
              <a:spcAft>
                <a:spcPts val="2133"/>
              </a:spcAft>
              <a:buNone/>
            </a:pPr>
            <a:endParaRPr dirty="0"/>
          </a:p>
        </p:txBody>
      </p:sp>
    </p:spTree>
    <p:extLst>
      <p:ext uri="{BB962C8B-B14F-4D97-AF65-F5344CB8AC3E}">
        <p14:creationId xmlns:p14="http://schemas.microsoft.com/office/powerpoint/2010/main" val="1741414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3643-6703-9949-9BB7-79FA6484C020}"/>
              </a:ext>
            </a:extLst>
          </p:cNvPr>
          <p:cNvSpPr>
            <a:spLocks noGrp="1"/>
          </p:cNvSpPr>
          <p:nvPr>
            <p:ph type="title"/>
          </p:nvPr>
        </p:nvSpPr>
        <p:spPr/>
        <p:txBody>
          <a:bodyPr/>
          <a:lstStyle/>
          <a:p>
            <a:r>
              <a:rPr lang="en-US" dirty="0"/>
              <a:t>Well formed ≠ Valid</a:t>
            </a:r>
          </a:p>
        </p:txBody>
      </p:sp>
      <p:sp>
        <p:nvSpPr>
          <p:cNvPr id="7" name="TextBox 6">
            <a:extLst>
              <a:ext uri="{FF2B5EF4-FFF2-40B4-BE49-F238E27FC236}">
                <a16:creationId xmlns:a16="http://schemas.microsoft.com/office/drawing/2014/main" id="{7FD4EB88-9511-C442-972A-1ED394441F3B}"/>
              </a:ext>
            </a:extLst>
          </p:cNvPr>
          <p:cNvSpPr txBox="1"/>
          <p:nvPr/>
        </p:nvSpPr>
        <p:spPr>
          <a:xfrm>
            <a:off x="130629" y="2274838"/>
            <a:ext cx="6899564" cy="2308324"/>
          </a:xfrm>
          <a:prstGeom prst="rect">
            <a:avLst/>
          </a:prstGeom>
          <a:noFill/>
        </p:spPr>
        <p:txBody>
          <a:bodyPr wrap="square" rtlCol="0">
            <a:spAutoFit/>
          </a:bodyPr>
          <a:lstStyle/>
          <a:p>
            <a:r>
              <a:rPr lang="en-US" sz="2400" dirty="0"/>
              <a:t>To be valid, the XML document must match the data model described in the DTD or schema.</a:t>
            </a:r>
          </a:p>
          <a:p>
            <a:endParaRPr lang="en-US" sz="2400" dirty="0"/>
          </a:p>
          <a:p>
            <a:r>
              <a:rPr lang="en-US" sz="2400" dirty="0"/>
              <a:t>We want our XML documents to be both well formed </a:t>
            </a:r>
            <a:r>
              <a:rPr lang="en-US" sz="2400" u="sng" dirty="0"/>
              <a:t>AND</a:t>
            </a:r>
            <a:r>
              <a:rPr lang="en-US" sz="2400" dirty="0"/>
              <a:t> valid.</a:t>
            </a:r>
          </a:p>
        </p:txBody>
      </p:sp>
      <p:sp>
        <p:nvSpPr>
          <p:cNvPr id="8" name="Rectangle 7">
            <a:extLst>
              <a:ext uri="{FF2B5EF4-FFF2-40B4-BE49-F238E27FC236}">
                <a16:creationId xmlns:a16="http://schemas.microsoft.com/office/drawing/2014/main" id="{9F2805CA-A605-2B49-83C7-CA9190B0A7AD}"/>
              </a:ext>
            </a:extLst>
          </p:cNvPr>
          <p:cNvSpPr/>
          <p:nvPr/>
        </p:nvSpPr>
        <p:spPr>
          <a:xfrm>
            <a:off x="8269446" y="6414782"/>
            <a:ext cx="2427844" cy="307777"/>
          </a:xfrm>
          <a:prstGeom prst="rect">
            <a:avLst/>
          </a:prstGeom>
        </p:spPr>
        <p:txBody>
          <a:bodyPr wrap="none">
            <a:spAutoFit/>
          </a:bodyPr>
          <a:lstStyle/>
          <a:p>
            <a:r>
              <a:rPr lang="en-GB" sz="1400" dirty="0">
                <a:solidFill>
                  <a:srgbClr val="111111"/>
                </a:solidFill>
                <a:latin typeface="-apple-system"/>
              </a:rPr>
              <a:t>Photo by </a:t>
            </a:r>
            <a:r>
              <a:rPr lang="en-GB" sz="1400" dirty="0">
                <a:solidFill>
                  <a:srgbClr val="999999"/>
                </a:solidFill>
                <a:latin typeface="-apple-system"/>
                <a:hlinkClick r:id="rId2"/>
              </a:rPr>
              <a:t>rawpixel</a:t>
            </a:r>
            <a:r>
              <a:rPr lang="en-GB" sz="1400" dirty="0">
                <a:solidFill>
                  <a:srgbClr val="111111"/>
                </a:solidFill>
                <a:latin typeface="-apple-system"/>
              </a:rPr>
              <a:t> on </a:t>
            </a:r>
            <a:r>
              <a:rPr lang="en-GB" sz="1400" dirty="0">
                <a:solidFill>
                  <a:srgbClr val="999999"/>
                </a:solidFill>
                <a:latin typeface="-apple-system"/>
                <a:hlinkClick r:id="rId3"/>
              </a:rPr>
              <a:t>Unsplash</a:t>
            </a:r>
            <a:endParaRPr lang="en-US" sz="1400" dirty="0"/>
          </a:p>
        </p:txBody>
      </p:sp>
      <p:pic>
        <p:nvPicPr>
          <p:cNvPr id="10" name="Picture 9">
            <a:extLst>
              <a:ext uri="{FF2B5EF4-FFF2-40B4-BE49-F238E27FC236}">
                <a16:creationId xmlns:a16="http://schemas.microsoft.com/office/drawing/2014/main" id="{FB04AC0C-16C0-EE4F-889E-7F1477EFFC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13900" y="3411528"/>
            <a:ext cx="4346891" cy="2898507"/>
          </a:xfrm>
          <a:prstGeom prst="rect">
            <a:avLst/>
          </a:prstGeom>
        </p:spPr>
      </p:pic>
    </p:spTree>
    <p:extLst>
      <p:ext uri="{BB962C8B-B14F-4D97-AF65-F5344CB8AC3E}">
        <p14:creationId xmlns:p14="http://schemas.microsoft.com/office/powerpoint/2010/main" val="2503752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Materials </a:t>
            </a:r>
            <a:r>
              <a:rPr lang="en-US"/>
              <a:t>released </a:t>
            </a:r>
            <a:br>
              <a:rPr lang="en-US"/>
            </a:br>
            <a:r>
              <a:rPr lang="en-US"/>
              <a:t>under </a:t>
            </a:r>
            <a:r>
              <a:rPr lang="en-US" dirty="0"/>
              <a:t>CC-BY License</a:t>
            </a:r>
          </a:p>
        </p:txBody>
      </p:sp>
      <p:sp>
        <p:nvSpPr>
          <p:cNvPr id="3" name="Content Placeholder 2"/>
          <p:cNvSpPr>
            <a:spLocks noGrp="1"/>
          </p:cNvSpPr>
          <p:nvPr>
            <p:ph idx="1"/>
          </p:nvPr>
        </p:nvSpPr>
        <p:spPr/>
        <p:txBody>
          <a:bodyPr>
            <a:normAutofit fontScale="77500" lnSpcReduction="20000"/>
          </a:bodyPr>
          <a:lstStyle/>
          <a:p>
            <a:pPr marL="0" indent="0">
              <a:buNone/>
            </a:pPr>
            <a:r>
              <a:rPr lang="en-US" sz="2400" b="1" dirty="0"/>
              <a:t>You are free to:</a:t>
            </a:r>
            <a:endParaRPr lang="en-US" sz="2400" dirty="0"/>
          </a:p>
          <a:p>
            <a:pPr fontAlgn="base"/>
            <a:r>
              <a:rPr lang="en-US" b="1" dirty="0"/>
              <a:t>Share</a:t>
            </a:r>
            <a:r>
              <a:rPr lang="en-US" dirty="0"/>
              <a:t> — copy and redistribute the material in any medium or format</a:t>
            </a:r>
          </a:p>
          <a:p>
            <a:pPr fontAlgn="base"/>
            <a:r>
              <a:rPr lang="en-US" b="1" dirty="0"/>
              <a:t>Adapt</a:t>
            </a:r>
            <a:r>
              <a:rPr lang="en-US" dirty="0"/>
              <a:t> — remix, transform, and build upon the material for any purpose, even commercially.</a:t>
            </a:r>
          </a:p>
          <a:p>
            <a:pPr marL="0" indent="0">
              <a:buNone/>
            </a:pPr>
            <a:r>
              <a:rPr lang="en-US" dirty="0"/>
              <a:t>The licensor cannot revoke these freedoms as long as you follow the license terms.</a:t>
            </a:r>
          </a:p>
          <a:p>
            <a:pPr marL="0" indent="0">
              <a:buNone/>
            </a:pPr>
            <a:r>
              <a:rPr lang="en-US" sz="2400" b="1" dirty="0"/>
              <a:t>Under the following terms:</a:t>
            </a:r>
            <a:endParaRPr lang="en-US" sz="2400" dirty="0"/>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GB" dirty="0">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a:t>
            </a:fld>
            <a:endParaRPr lang="en-GB">
              <a:solidFill>
                <a:prstClr val="black">
                  <a:lumMod val="65000"/>
                  <a:lumOff val="35000"/>
                </a:prstClr>
              </a:solidFill>
            </a:endParaRPr>
          </a:p>
        </p:txBody>
      </p:sp>
      <p:pic>
        <p:nvPicPr>
          <p:cNvPr id="9218" name="Picture 2" descr="https://lh5.googleusercontent.com/sAUgPg3idNwn9CbkEYtUfs8AJfTeQ8a0eoZ4z45Au1zJSlwHjwjnDEtIskfXGh00MF4PCFOOrkqRgiI-X0tAxUarJx-qAnljxCFclaIGWPCJeUUBGiBk9p8T2_FNleYF6U1Fq0x__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01891" y="687137"/>
            <a:ext cx="2935923" cy="102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85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GB"/>
              <a:t>Exercise - what is wrong?</a:t>
            </a:r>
            <a:endParaRPr/>
          </a:p>
        </p:txBody>
      </p:sp>
      <p:sp>
        <p:nvSpPr>
          <p:cNvPr id="404" name="Shape 404"/>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237061" indent="-50799">
              <a:spcBef>
                <a:spcPts val="0"/>
              </a:spcBef>
              <a:buClr>
                <a:schemeClr val="dk1"/>
              </a:buClr>
              <a:buSzPts val="1100"/>
              <a:buNone/>
            </a:pPr>
            <a:r>
              <a:rPr lang="en-GB" dirty="0"/>
              <a:t>&lt;?xml version = "1.0"  encoding = "UTF-8" ?&gt;  	 </a:t>
            </a:r>
            <a:endParaRPr dirty="0"/>
          </a:p>
          <a:p>
            <a:pPr marL="237061" indent="-50799">
              <a:spcBef>
                <a:spcPts val="0"/>
              </a:spcBef>
              <a:buClr>
                <a:schemeClr val="dk1"/>
              </a:buClr>
              <a:buSzPts val="1100"/>
              <a:buNone/>
            </a:pPr>
            <a:r>
              <a:rPr lang="en-GB" dirty="0"/>
              <a:t>&lt;person phone = 0131-828-1234 &gt; </a:t>
            </a:r>
            <a:endParaRPr dirty="0"/>
          </a:p>
          <a:p>
            <a:pPr marL="237061" indent="-50799">
              <a:spcBef>
                <a:spcPts val="0"/>
              </a:spcBef>
              <a:buClr>
                <a:schemeClr val="dk1"/>
              </a:buClr>
              <a:buSzPts val="1100"/>
              <a:buNone/>
            </a:pPr>
            <a:r>
              <a:rPr lang="en-GB" dirty="0"/>
              <a:t>   	&lt;Name&gt; </a:t>
            </a:r>
            <a:endParaRPr dirty="0"/>
          </a:p>
          <a:p>
            <a:pPr marL="237061" indent="-50799">
              <a:spcBef>
                <a:spcPts val="0"/>
              </a:spcBef>
              <a:buClr>
                <a:schemeClr val="dk1"/>
              </a:buClr>
              <a:buSzPts val="1100"/>
              <a:buNone/>
            </a:pPr>
            <a:r>
              <a:rPr lang="en-GB" dirty="0"/>
              <a:t>        	&lt;first&gt;Tim  </a:t>
            </a:r>
            <a:endParaRPr dirty="0"/>
          </a:p>
          <a:p>
            <a:pPr marL="237061" indent="-50799">
              <a:spcBef>
                <a:spcPts val="0"/>
              </a:spcBef>
              <a:buClr>
                <a:schemeClr val="dk1"/>
              </a:buClr>
              <a:buSzPts val="1100"/>
              <a:buNone/>
            </a:pPr>
            <a:r>
              <a:rPr lang="en-GB" dirty="0"/>
              <a:t>         	&lt;second&gt;McMillan </a:t>
            </a:r>
            <a:endParaRPr dirty="0"/>
          </a:p>
          <a:p>
            <a:pPr marL="237061" indent="-50799">
              <a:spcBef>
                <a:spcPts val="0"/>
              </a:spcBef>
              <a:buClr>
                <a:schemeClr val="dk1"/>
              </a:buClr>
              <a:buSzPts val="1100"/>
              <a:buNone/>
            </a:pPr>
            <a:r>
              <a:rPr lang="en-GB" dirty="0"/>
              <a:t>           	&lt;/first&gt;&lt;/second&gt; </a:t>
            </a:r>
            <a:endParaRPr dirty="0"/>
          </a:p>
          <a:p>
            <a:pPr marL="237061" indent="-50799">
              <a:spcBef>
                <a:spcPts val="0"/>
              </a:spcBef>
              <a:buClr>
                <a:schemeClr val="dk1"/>
              </a:buClr>
              <a:buSzPts val="1100"/>
              <a:buNone/>
            </a:pPr>
            <a:r>
              <a:rPr lang="en-GB" dirty="0"/>
              <a:t>  	&lt;/name&gt;</a:t>
            </a:r>
            <a:endParaRPr dirty="0"/>
          </a:p>
          <a:p>
            <a:pPr marL="237061" indent="-50799">
              <a:spcBef>
                <a:spcPts val="0"/>
              </a:spcBef>
              <a:buNone/>
            </a:pPr>
            <a:endParaRPr dirty="0"/>
          </a:p>
        </p:txBody>
      </p:sp>
    </p:spTree>
    <p:extLst>
      <p:ext uri="{BB962C8B-B14F-4D97-AF65-F5344CB8AC3E}">
        <p14:creationId xmlns:p14="http://schemas.microsoft.com/office/powerpoint/2010/main" val="3444445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GB"/>
              <a:t>Exercise - what is wrong?</a:t>
            </a:r>
            <a:endParaRPr/>
          </a:p>
        </p:txBody>
      </p:sp>
      <p:sp>
        <p:nvSpPr>
          <p:cNvPr id="410" name="Shape 410"/>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237061" indent="-50799">
              <a:spcBef>
                <a:spcPts val="0"/>
              </a:spcBef>
              <a:buNone/>
            </a:pPr>
            <a:r>
              <a:rPr lang="en-GB" dirty="0"/>
              <a:t>&lt;?xml version = "1.0"  encoding = "UTF-8" </a:t>
            </a:r>
            <a:r>
              <a:rPr lang="en-GB" dirty="0">
                <a:solidFill>
                  <a:srgbClr val="000000"/>
                </a:solidFill>
              </a:rPr>
              <a:t>?</a:t>
            </a:r>
            <a:r>
              <a:rPr lang="en-GB" dirty="0"/>
              <a:t>&gt;  	 </a:t>
            </a:r>
            <a:endParaRPr dirty="0"/>
          </a:p>
          <a:p>
            <a:pPr marL="237061" indent="-50799">
              <a:spcBef>
                <a:spcPts val="0"/>
              </a:spcBef>
              <a:buNone/>
            </a:pPr>
            <a:r>
              <a:rPr lang="en-GB" dirty="0"/>
              <a:t>&lt;person phone = </a:t>
            </a:r>
            <a:r>
              <a:rPr lang="en-GB" dirty="0">
                <a:solidFill>
                  <a:srgbClr val="FF0000"/>
                </a:solidFill>
              </a:rPr>
              <a:t>"</a:t>
            </a:r>
            <a:r>
              <a:rPr lang="en-GB" dirty="0"/>
              <a:t>0131-828-1234</a:t>
            </a:r>
            <a:r>
              <a:rPr lang="en-GB" dirty="0">
                <a:solidFill>
                  <a:srgbClr val="FF0000"/>
                </a:solidFill>
              </a:rPr>
              <a:t>"</a:t>
            </a:r>
            <a:r>
              <a:rPr lang="en-GB" dirty="0"/>
              <a:t> &gt; </a:t>
            </a:r>
            <a:endParaRPr dirty="0"/>
          </a:p>
          <a:p>
            <a:pPr marL="237061" indent="-50799">
              <a:spcBef>
                <a:spcPts val="0"/>
              </a:spcBef>
              <a:buNone/>
            </a:pPr>
            <a:r>
              <a:rPr lang="en-GB" dirty="0"/>
              <a:t>   	&lt;Name&gt; </a:t>
            </a:r>
            <a:endParaRPr dirty="0"/>
          </a:p>
          <a:p>
            <a:pPr marL="237061" indent="-50799">
              <a:spcBef>
                <a:spcPts val="0"/>
              </a:spcBef>
              <a:buNone/>
            </a:pPr>
            <a:r>
              <a:rPr lang="en-GB" dirty="0"/>
              <a:t>        	&lt;first&gt;Tim  </a:t>
            </a:r>
            <a:endParaRPr dirty="0"/>
          </a:p>
          <a:p>
            <a:pPr marL="237061" indent="-50799">
              <a:spcBef>
                <a:spcPts val="0"/>
              </a:spcBef>
              <a:buNone/>
            </a:pPr>
            <a:r>
              <a:rPr lang="en-GB" dirty="0"/>
              <a:t>         	&lt;second&gt;McMillan </a:t>
            </a:r>
            <a:endParaRPr dirty="0"/>
          </a:p>
          <a:p>
            <a:pPr marL="237061" indent="-50799">
              <a:spcBef>
                <a:spcPts val="0"/>
              </a:spcBef>
              <a:buNone/>
            </a:pPr>
            <a:r>
              <a:rPr lang="en-GB" dirty="0"/>
              <a:t>           	</a:t>
            </a:r>
            <a:r>
              <a:rPr lang="en-GB" dirty="0">
                <a:solidFill>
                  <a:srgbClr val="FF0000"/>
                </a:solidFill>
              </a:rPr>
              <a:t>&lt;/first&gt;&lt;/second&gt; </a:t>
            </a:r>
            <a:endParaRPr dirty="0">
              <a:solidFill>
                <a:srgbClr val="FF0000"/>
              </a:solidFill>
            </a:endParaRPr>
          </a:p>
          <a:p>
            <a:pPr marL="237061" indent="-50799">
              <a:spcBef>
                <a:spcPts val="0"/>
              </a:spcBef>
              <a:buNone/>
            </a:pPr>
            <a:r>
              <a:rPr lang="en-GB" dirty="0"/>
              <a:t>  	&lt;/</a:t>
            </a:r>
            <a:r>
              <a:rPr lang="en-GB" dirty="0">
                <a:solidFill>
                  <a:srgbClr val="FF0000"/>
                </a:solidFill>
              </a:rPr>
              <a:t>n</a:t>
            </a:r>
            <a:r>
              <a:rPr lang="en-GB" dirty="0"/>
              <a:t>ame&gt;</a:t>
            </a:r>
            <a:endParaRPr dirty="0"/>
          </a:p>
          <a:p>
            <a:pPr marL="237061" indent="-50799">
              <a:spcBef>
                <a:spcPts val="0"/>
              </a:spcBef>
              <a:buNone/>
            </a:pPr>
            <a:r>
              <a:rPr lang="en-GB" dirty="0">
                <a:solidFill>
                  <a:srgbClr val="FF0000"/>
                </a:solidFill>
              </a:rPr>
              <a:t>&lt;/person&gt;</a:t>
            </a:r>
            <a:endParaRPr dirty="0">
              <a:solidFill>
                <a:srgbClr val="FF0000"/>
              </a:solidFill>
            </a:endParaRPr>
          </a:p>
          <a:p>
            <a:pPr marL="237061" indent="-50799">
              <a:spcBef>
                <a:spcPts val="0"/>
              </a:spcBef>
              <a:buNone/>
            </a:pPr>
            <a:endParaRPr dirty="0"/>
          </a:p>
        </p:txBody>
      </p:sp>
    </p:spTree>
    <p:extLst>
      <p:ext uri="{BB962C8B-B14F-4D97-AF65-F5344CB8AC3E}">
        <p14:creationId xmlns:p14="http://schemas.microsoft.com/office/powerpoint/2010/main" val="3283126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XML Editors</a:t>
            </a:r>
          </a:p>
        </p:txBody>
      </p:sp>
      <p:sp>
        <p:nvSpPr>
          <p:cNvPr id="3" name="Content Placeholder 2"/>
          <p:cNvSpPr>
            <a:spLocks noGrp="1"/>
          </p:cNvSpPr>
          <p:nvPr>
            <p:ph idx="1"/>
          </p:nvPr>
        </p:nvSpPr>
        <p:spPr/>
        <p:txBody>
          <a:bodyPr>
            <a:normAutofit fontScale="85000" lnSpcReduction="20000"/>
          </a:bodyPr>
          <a:lstStyle/>
          <a:p>
            <a:r>
              <a:rPr lang="en-GB" dirty="0"/>
              <a:t>XML Specific</a:t>
            </a:r>
          </a:p>
          <a:p>
            <a:pPr lvl="1"/>
            <a:r>
              <a:rPr lang="en-GB" dirty="0" err="1"/>
              <a:t>VisualStudio</a:t>
            </a:r>
            <a:r>
              <a:rPr lang="en-GB" dirty="0"/>
              <a:t> Code</a:t>
            </a:r>
          </a:p>
          <a:p>
            <a:pPr lvl="1"/>
            <a:r>
              <a:rPr lang="en-GB" dirty="0" err="1"/>
              <a:t>XMLSpy</a:t>
            </a:r>
            <a:endParaRPr lang="en-GB" dirty="0"/>
          </a:p>
          <a:p>
            <a:pPr lvl="1"/>
            <a:r>
              <a:rPr lang="en-GB" dirty="0"/>
              <a:t>Eclipse</a:t>
            </a:r>
          </a:p>
          <a:p>
            <a:pPr lvl="1"/>
            <a:r>
              <a:rPr lang="en-GB" dirty="0"/>
              <a:t>…</a:t>
            </a:r>
          </a:p>
          <a:p>
            <a:r>
              <a:rPr lang="en-GB" dirty="0"/>
              <a:t>Code Editor with XML Mode/Highlighting</a:t>
            </a:r>
          </a:p>
          <a:p>
            <a:pPr lvl="1"/>
            <a:r>
              <a:rPr lang="en-GB" dirty="0"/>
              <a:t>Atom</a:t>
            </a:r>
          </a:p>
          <a:p>
            <a:pPr lvl="1"/>
            <a:r>
              <a:rPr lang="en-GB" dirty="0"/>
              <a:t>Emacs</a:t>
            </a:r>
          </a:p>
          <a:p>
            <a:pPr lvl="1"/>
            <a:r>
              <a:rPr lang="en-GB" dirty="0"/>
              <a:t>Vim</a:t>
            </a:r>
          </a:p>
          <a:p>
            <a:pPr lvl="1"/>
            <a:r>
              <a:rPr lang="en-GB" dirty="0"/>
              <a:t>Notepad++</a:t>
            </a:r>
          </a:p>
          <a:p>
            <a:pPr lvl="1"/>
            <a:r>
              <a:rPr lang="en-GB" dirty="0" err="1"/>
              <a:t>GEdit</a:t>
            </a:r>
            <a:endParaRPr lang="en-GB" dirty="0"/>
          </a:p>
          <a:p>
            <a:pPr lvl="1"/>
            <a:r>
              <a:rPr lang="en-GB" dirty="0"/>
              <a:t>…</a:t>
            </a:r>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22</a:t>
            </a:fld>
            <a:endParaRPr lang="en-GB"/>
          </a:p>
        </p:txBody>
      </p:sp>
    </p:spTree>
    <p:extLst>
      <p:ext uri="{BB962C8B-B14F-4D97-AF65-F5344CB8AC3E}">
        <p14:creationId xmlns:p14="http://schemas.microsoft.com/office/powerpoint/2010/main" val="2024965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XML Viewers</a:t>
            </a:r>
          </a:p>
        </p:txBody>
      </p:sp>
      <p:pic>
        <p:nvPicPr>
          <p:cNvPr id="7" name="Content Placeholder 6" descr="Screen Shot 2014-02-20 at 15.17.39.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1898472" y="1823374"/>
            <a:ext cx="5767081" cy="4679763"/>
          </a:xfrm>
        </p:spPr>
      </p:pic>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23</a:t>
            </a:fld>
            <a:endParaRPr lang="en-GB"/>
          </a:p>
        </p:txBody>
      </p:sp>
    </p:spTree>
    <p:extLst>
      <p:ext uri="{BB962C8B-B14F-4D97-AF65-F5344CB8AC3E}">
        <p14:creationId xmlns:p14="http://schemas.microsoft.com/office/powerpoint/2010/main" val="2576568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GB"/>
              <a:t>Defining elements			</a:t>
            </a:r>
            <a:endParaRPr/>
          </a:p>
        </p:txBody>
      </p:sp>
      <p:sp>
        <p:nvSpPr>
          <p:cNvPr id="457" name="Shape 457"/>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609585" indent="-482588">
              <a:spcBef>
                <a:spcPts val="1067"/>
              </a:spcBef>
              <a:buSzPts val="2100"/>
              <a:buChar char="●"/>
            </a:pPr>
            <a:r>
              <a:rPr lang="en-GB" dirty="0"/>
              <a:t>Standard element definitions stored as DTD or Schema files</a:t>
            </a:r>
            <a:endParaRPr dirty="0"/>
          </a:p>
          <a:p>
            <a:pPr marL="609585" indent="-482588">
              <a:spcBef>
                <a:spcPts val="2133"/>
              </a:spcBef>
              <a:buSzPts val="2100"/>
              <a:buChar char="●"/>
            </a:pPr>
            <a:r>
              <a:rPr lang="en-GB" dirty="0"/>
              <a:t>Try to reuse someone else’s definition before creating your own</a:t>
            </a:r>
            <a:endParaRPr dirty="0"/>
          </a:p>
          <a:p>
            <a:pPr marL="1219170" lvl="1" indent="-457189">
              <a:spcBef>
                <a:spcPts val="0"/>
              </a:spcBef>
              <a:buSzPts val="1800"/>
              <a:buChar char="○"/>
            </a:pPr>
            <a:r>
              <a:rPr lang="en-GB" dirty="0"/>
              <a:t>Think about extending existing definitions if not suitable</a:t>
            </a:r>
            <a:endParaRPr dirty="0"/>
          </a:p>
          <a:p>
            <a:pPr marL="237061" indent="-50799">
              <a:spcBef>
                <a:spcPts val="2133"/>
              </a:spcBef>
              <a:spcAft>
                <a:spcPts val="2133"/>
              </a:spcAft>
              <a:buNone/>
            </a:pPr>
            <a:endParaRPr dirty="0"/>
          </a:p>
        </p:txBody>
      </p:sp>
    </p:spTree>
    <p:extLst>
      <p:ext uri="{BB962C8B-B14F-4D97-AF65-F5344CB8AC3E}">
        <p14:creationId xmlns:p14="http://schemas.microsoft.com/office/powerpoint/2010/main" val="3124781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is XML used</a:t>
            </a:r>
          </a:p>
        </p:txBody>
      </p:sp>
      <p:sp>
        <p:nvSpPr>
          <p:cNvPr id="3" name="Content Placeholder 2"/>
          <p:cNvSpPr>
            <a:spLocks noGrp="1"/>
          </p:cNvSpPr>
          <p:nvPr>
            <p:ph idx="1"/>
          </p:nvPr>
        </p:nvSpPr>
        <p:spPr/>
        <p:txBody>
          <a:bodyPr>
            <a:normAutofit lnSpcReduction="10000"/>
          </a:bodyPr>
          <a:lstStyle/>
          <a:p>
            <a:r>
              <a:rPr lang="en-GB" dirty="0"/>
              <a:t>AJAX – asynchronous </a:t>
            </a:r>
            <a:r>
              <a:rPr lang="en-GB" dirty="0" err="1"/>
              <a:t>Javascript</a:t>
            </a:r>
            <a:r>
              <a:rPr lang="en-GB" dirty="0"/>
              <a:t> and XML</a:t>
            </a:r>
          </a:p>
          <a:p>
            <a:r>
              <a:rPr lang="en-GB" dirty="0"/>
              <a:t>XHTML is HTML formatted as XML syntax</a:t>
            </a:r>
          </a:p>
          <a:p>
            <a:pPr marL="0" indent="0">
              <a:buNone/>
            </a:pPr>
            <a:r>
              <a:rPr lang="en-GB" dirty="0"/>
              <a:t>	- almost identical to HTML but stricter</a:t>
            </a:r>
          </a:p>
          <a:p>
            <a:r>
              <a:rPr lang="en-GB" dirty="0"/>
              <a:t>Web services – using APIs over the web</a:t>
            </a:r>
          </a:p>
          <a:p>
            <a:endParaRPr lang="en-GB" dirty="0"/>
          </a:p>
          <a:p>
            <a:r>
              <a:rPr lang="en-GB" dirty="0"/>
              <a:t>RSS / ATOM – used for publishing (e.g. news feeds)</a:t>
            </a:r>
            <a:br>
              <a:rPr lang="en-GB" dirty="0"/>
            </a:br>
            <a:br>
              <a:rPr lang="en-GB" dirty="0"/>
            </a:br>
            <a:endParaRPr lang="en-GB" dirty="0"/>
          </a:p>
          <a:p>
            <a:pPr marL="0" indent="0">
              <a:buNone/>
            </a:pP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53520CE-AE05-DB46-ADBA-64C83163815C}" type="slidenum">
              <a:rPr lang="en-GB" smtClean="0"/>
              <a:t>25</a:t>
            </a:fld>
            <a:endParaRPr lang="en-GB"/>
          </a:p>
        </p:txBody>
      </p:sp>
      <p:sp>
        <p:nvSpPr>
          <p:cNvPr id="7" name="Rectangle 6"/>
          <p:cNvSpPr/>
          <p:nvPr/>
        </p:nvSpPr>
        <p:spPr>
          <a:xfrm>
            <a:off x="1120681" y="5502289"/>
            <a:ext cx="6244017" cy="369332"/>
          </a:xfrm>
          <a:prstGeom prst="rect">
            <a:avLst/>
          </a:prstGeom>
        </p:spPr>
        <p:txBody>
          <a:bodyPr wrap="none">
            <a:spAutoFit/>
          </a:bodyPr>
          <a:lstStyle/>
          <a:p>
            <a:r>
              <a:rPr lang="en-GB" dirty="0">
                <a:hlinkClick r:id="rId3"/>
              </a:rPr>
              <a:t>e.g.    http://feeds.bbci.co.uk/news/rss.xml?edition=uk</a:t>
            </a:r>
            <a:endParaRPr lang="en-GB" dirty="0"/>
          </a:p>
        </p:txBody>
      </p:sp>
      <p:sp>
        <p:nvSpPr>
          <p:cNvPr id="8" name="Rectangle 7"/>
          <p:cNvSpPr/>
          <p:nvPr/>
        </p:nvSpPr>
        <p:spPr>
          <a:xfrm>
            <a:off x="1801957" y="5943351"/>
            <a:ext cx="5562741" cy="369332"/>
          </a:xfrm>
          <a:prstGeom prst="rect">
            <a:avLst/>
          </a:prstGeom>
        </p:spPr>
        <p:txBody>
          <a:bodyPr wrap="none">
            <a:spAutoFit/>
          </a:bodyPr>
          <a:lstStyle/>
          <a:p>
            <a:r>
              <a:rPr lang="en-GB" dirty="0">
                <a:hlinkClick r:id="rId4"/>
              </a:rPr>
              <a:t>http://feeds.bbci.co.uk/news/rss.xml?edition=int</a:t>
            </a:r>
            <a:endParaRPr lang="en-GB" dirty="0"/>
          </a:p>
        </p:txBody>
      </p:sp>
      <p:sp>
        <p:nvSpPr>
          <p:cNvPr id="9" name="Rectangle 8"/>
          <p:cNvSpPr/>
          <p:nvPr/>
        </p:nvSpPr>
        <p:spPr>
          <a:xfrm>
            <a:off x="1120681" y="4232300"/>
            <a:ext cx="6692858" cy="369332"/>
          </a:xfrm>
          <a:prstGeom prst="rect">
            <a:avLst/>
          </a:prstGeom>
        </p:spPr>
        <p:txBody>
          <a:bodyPr wrap="none">
            <a:spAutoFit/>
          </a:bodyPr>
          <a:lstStyle/>
          <a:p>
            <a:r>
              <a:rPr lang="en-GB" dirty="0" err="1">
                <a:hlinkClick r:id="rId5"/>
              </a:rPr>
              <a:t>e.g</a:t>
            </a:r>
            <a:r>
              <a:rPr lang="en-GB" dirty="0">
                <a:hlinkClick r:id="rId5"/>
              </a:rPr>
              <a:t>   SOAP https://www.w3schools.com/xml/xml_soap.asp</a:t>
            </a:r>
            <a:endParaRPr lang="en-GB" dirty="0"/>
          </a:p>
        </p:txBody>
      </p:sp>
      <p:pic>
        <p:nvPicPr>
          <p:cNvPr id="10" name="Picture 9"/>
          <p:cNvPicPr>
            <a:picLocks noChangeAspect="1"/>
          </p:cNvPicPr>
          <p:nvPr/>
        </p:nvPicPr>
        <p:blipFill>
          <a:blip r:embed="rId6"/>
          <a:stretch>
            <a:fillRect/>
          </a:stretch>
        </p:blipFill>
        <p:spPr>
          <a:xfrm>
            <a:off x="9385314" y="2351240"/>
            <a:ext cx="2499773" cy="1616369"/>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9263233" y="4196228"/>
            <a:ext cx="2896947" cy="230832"/>
          </a:xfrm>
          <a:prstGeom prst="rect">
            <a:avLst/>
          </a:prstGeom>
        </p:spPr>
        <p:txBody>
          <a:bodyPr wrap="none">
            <a:spAutoFit/>
          </a:bodyPr>
          <a:lstStyle/>
          <a:p>
            <a:r>
              <a:rPr lang="en-GB" sz="800" dirty="0">
                <a:hlinkClick r:id="rId7"/>
              </a:rPr>
              <a:t>https://</a:t>
            </a:r>
            <a:r>
              <a:rPr lang="en-GB" sz="900" dirty="0">
                <a:hlinkClick r:id="rId7"/>
              </a:rPr>
              <a:t>www.w3schools.com/html/html_xhtml.asp</a:t>
            </a:r>
            <a:endParaRPr lang="en-GB" sz="800" dirty="0"/>
          </a:p>
        </p:txBody>
      </p:sp>
    </p:spTree>
    <p:extLst>
      <p:ext uri="{BB962C8B-B14F-4D97-AF65-F5344CB8AC3E}">
        <p14:creationId xmlns:p14="http://schemas.microsoft.com/office/powerpoint/2010/main" val="2849128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r="22454"/>
          <a:stretch/>
        </p:blipFill>
        <p:spPr>
          <a:xfrm>
            <a:off x="76609" y="664110"/>
            <a:ext cx="4567257" cy="57942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a:xfrm>
            <a:off x="3" y="32356"/>
            <a:ext cx="11885084" cy="521033"/>
          </a:xfrm>
        </p:spPr>
        <p:txBody>
          <a:bodyPr/>
          <a:lstStyle/>
          <a:p>
            <a:r>
              <a:rPr lang="en-GB" dirty="0"/>
              <a:t>RSS example  </a:t>
            </a:r>
            <a:r>
              <a:rPr lang="en-GB" sz="1600" dirty="0"/>
              <a:t>(BBC news feed)</a:t>
            </a:r>
          </a:p>
        </p:txBody>
      </p:sp>
      <p:sp>
        <p:nvSpPr>
          <p:cNvPr id="4" name="Date Placeholder 3"/>
          <p:cNvSpPr>
            <a:spLocks noGrp="1"/>
          </p:cNvSpPr>
          <p:nvPr>
            <p:ph type="dt" sz="half" idx="10"/>
          </p:nvPr>
        </p:nvSpPr>
        <p:spPr/>
        <p:txBody>
          <a:bodyPr/>
          <a:lstStyle/>
          <a:p>
            <a:endParaRPr lang="en-GB" dirty="0"/>
          </a:p>
        </p:txBody>
      </p:sp>
      <p:sp>
        <p:nvSpPr>
          <p:cNvPr id="6" name="Slide Number Placeholder 5"/>
          <p:cNvSpPr>
            <a:spLocks noGrp="1"/>
          </p:cNvSpPr>
          <p:nvPr>
            <p:ph type="sldNum" sz="quarter" idx="12"/>
          </p:nvPr>
        </p:nvSpPr>
        <p:spPr/>
        <p:txBody>
          <a:bodyPr/>
          <a:lstStyle/>
          <a:p>
            <a:fld id="{D53520CE-AE05-DB46-ADBA-64C83163815C}" type="slidenum">
              <a:rPr lang="en-GB" smtClean="0"/>
              <a:t>26</a:t>
            </a:fld>
            <a:endParaRPr lang="en-GB"/>
          </a:p>
        </p:txBody>
      </p:sp>
      <p:sp>
        <p:nvSpPr>
          <p:cNvPr id="13" name="Rectangle 12"/>
          <p:cNvSpPr/>
          <p:nvPr/>
        </p:nvSpPr>
        <p:spPr>
          <a:xfrm>
            <a:off x="1242984" y="6611779"/>
            <a:ext cx="3260829" cy="246221"/>
          </a:xfrm>
          <a:prstGeom prst="rect">
            <a:avLst/>
          </a:prstGeom>
        </p:spPr>
        <p:txBody>
          <a:bodyPr wrap="none">
            <a:spAutoFit/>
          </a:bodyPr>
          <a:lstStyle/>
          <a:p>
            <a:r>
              <a:rPr lang="en-GB" sz="1000" dirty="0">
                <a:hlinkClick r:id="rId4"/>
              </a:rPr>
              <a:t>http://feeds.bbci.co.uk/news/rss.xml?edition=int#</a:t>
            </a:r>
            <a:endParaRPr lang="en-GB" sz="1000" dirty="0"/>
          </a:p>
        </p:txBody>
      </p:sp>
      <p:pic>
        <p:nvPicPr>
          <p:cNvPr id="14" name="Picture 13"/>
          <p:cNvPicPr>
            <a:picLocks noChangeAspect="1"/>
          </p:cNvPicPr>
          <p:nvPr/>
        </p:nvPicPr>
        <p:blipFill>
          <a:blip r:embed="rId5"/>
          <a:stretch>
            <a:fillRect/>
          </a:stretch>
        </p:blipFill>
        <p:spPr>
          <a:xfrm>
            <a:off x="4018506" y="1033530"/>
            <a:ext cx="5518897" cy="549339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7982020" y="1299152"/>
            <a:ext cx="5890245" cy="5794744"/>
          </a:xfrm>
          <a:prstGeom prst="rect">
            <a:avLst/>
          </a:prstGeom>
          <a:ln>
            <a:noFill/>
          </a:ln>
          <a:effectLst>
            <a:outerShdw blurRad="190500" algn="tl" rotWithShape="0">
              <a:srgbClr val="000000">
                <a:alpha val="70000"/>
              </a:srgbClr>
            </a:outerShdw>
          </a:effectLst>
        </p:spPr>
      </p:pic>
      <p:sp>
        <p:nvSpPr>
          <p:cNvPr id="12" name="Right Arrow 11"/>
          <p:cNvSpPr/>
          <p:nvPr/>
        </p:nvSpPr>
        <p:spPr>
          <a:xfrm rot="433109">
            <a:off x="3019874" y="3859696"/>
            <a:ext cx="1274978" cy="15986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ight Arrow 14"/>
          <p:cNvSpPr/>
          <p:nvPr/>
        </p:nvSpPr>
        <p:spPr>
          <a:xfrm rot="2582222">
            <a:off x="7223279" y="4610082"/>
            <a:ext cx="1274978" cy="15986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p:cNvSpPr txBox="1"/>
          <p:nvPr/>
        </p:nvSpPr>
        <p:spPr>
          <a:xfrm>
            <a:off x="8773459" y="6291199"/>
            <a:ext cx="2635658" cy="261610"/>
          </a:xfrm>
          <a:prstGeom prst="rect">
            <a:avLst/>
          </a:prstGeom>
          <a:noFill/>
        </p:spPr>
        <p:txBody>
          <a:bodyPr wrap="none" rtlCol="0">
            <a:spAutoFit/>
          </a:bodyPr>
          <a:lstStyle/>
          <a:p>
            <a:r>
              <a:rPr lang="en-GB" sz="1100" b="1" dirty="0"/>
              <a:t>Viewed using the XV Chrome Plugin</a:t>
            </a:r>
          </a:p>
        </p:txBody>
      </p:sp>
      <p:sp>
        <p:nvSpPr>
          <p:cNvPr id="16" name="TextBox 15"/>
          <p:cNvSpPr txBox="1"/>
          <p:nvPr/>
        </p:nvSpPr>
        <p:spPr>
          <a:xfrm>
            <a:off x="5782325" y="6327552"/>
            <a:ext cx="1284326" cy="261610"/>
          </a:xfrm>
          <a:prstGeom prst="rect">
            <a:avLst/>
          </a:prstGeom>
          <a:noFill/>
        </p:spPr>
        <p:txBody>
          <a:bodyPr wrap="none" rtlCol="0">
            <a:spAutoFit/>
          </a:bodyPr>
          <a:lstStyle/>
          <a:p>
            <a:r>
              <a:rPr lang="en-GB" sz="1100" b="1" dirty="0"/>
              <a:t>Viewing  Source</a:t>
            </a:r>
          </a:p>
        </p:txBody>
      </p:sp>
    </p:spTree>
    <p:extLst>
      <p:ext uri="{BB962C8B-B14F-4D97-AF65-F5344CB8AC3E}">
        <p14:creationId xmlns:p14="http://schemas.microsoft.com/office/powerpoint/2010/main" val="20778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par>
                                <p:cTn id="19" presetID="14" presetClass="entr" presetSubtype="1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7"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spcBef>
                <a:spcPts val="0"/>
              </a:spcBef>
            </a:pPr>
            <a:r>
              <a:rPr lang="en-GB" dirty="0"/>
              <a:t>Example: publishing data</a:t>
            </a:r>
            <a:endParaRPr dirty="0"/>
          </a:p>
          <a:p>
            <a:pPr>
              <a:spcBef>
                <a:spcPts val="0"/>
              </a:spcBef>
            </a:pPr>
            <a:endParaRPr dirty="0"/>
          </a:p>
        </p:txBody>
      </p:sp>
      <p:pic>
        <p:nvPicPr>
          <p:cNvPr id="301" name="Shape 301"/>
          <p:cNvPicPr preferRelativeResize="0"/>
          <p:nvPr/>
        </p:nvPicPr>
        <p:blipFill>
          <a:blip r:embed="rId3">
            <a:alphaModFix/>
          </a:blip>
          <a:stretch>
            <a:fillRect/>
          </a:stretch>
        </p:blipFill>
        <p:spPr>
          <a:xfrm>
            <a:off x="1741321" y="1560167"/>
            <a:ext cx="8709359" cy="5094635"/>
          </a:xfrm>
          <a:prstGeom prst="rect">
            <a:avLst/>
          </a:prstGeom>
          <a:noFill/>
          <a:ln>
            <a:noFill/>
          </a:ln>
        </p:spPr>
      </p:pic>
      <p:sp>
        <p:nvSpPr>
          <p:cNvPr id="302" name="Shape 302"/>
          <p:cNvSpPr txBox="1"/>
          <p:nvPr/>
        </p:nvSpPr>
        <p:spPr>
          <a:xfrm>
            <a:off x="6068133" y="4672800"/>
            <a:ext cx="5384800" cy="4000000"/>
          </a:xfrm>
          <a:prstGeom prst="rect">
            <a:avLst/>
          </a:prstGeom>
          <a:noFill/>
          <a:ln>
            <a:noFill/>
          </a:ln>
        </p:spPr>
        <p:txBody>
          <a:bodyPr spcFirstLastPara="1" wrap="square" lIns="121900" tIns="121900" rIns="121900" bIns="121900" anchor="ctr" anchorCtr="0">
            <a:noAutofit/>
          </a:bodyPr>
          <a:lstStyle/>
          <a:p>
            <a:pPr algn="ctr"/>
            <a:r>
              <a:rPr lang="en-GB" sz="2400" u="sng">
                <a:solidFill>
                  <a:schemeClr val="accent5"/>
                </a:solidFill>
                <a:hlinkClick r:id="rId4"/>
              </a:rPr>
              <a:t>www.bbc.co.uk/weather</a:t>
            </a:r>
            <a:endParaRPr sz="2400"/>
          </a:p>
        </p:txBody>
      </p:sp>
    </p:spTree>
    <p:extLst>
      <p:ext uri="{BB962C8B-B14F-4D97-AF65-F5344CB8AC3E}">
        <p14:creationId xmlns:p14="http://schemas.microsoft.com/office/powerpoint/2010/main" val="74547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Shape 307"/>
          <p:cNvPicPr preferRelativeResize="0"/>
          <p:nvPr/>
        </p:nvPicPr>
        <p:blipFill>
          <a:blip r:embed="rId3">
            <a:alphaModFix/>
          </a:blip>
          <a:stretch>
            <a:fillRect/>
          </a:stretch>
        </p:blipFill>
        <p:spPr>
          <a:xfrm>
            <a:off x="2214375" y="1560168"/>
            <a:ext cx="7763251" cy="5094633"/>
          </a:xfrm>
          <a:prstGeom prst="rect">
            <a:avLst/>
          </a:prstGeom>
          <a:noFill/>
          <a:ln>
            <a:noFill/>
          </a:ln>
        </p:spPr>
      </p:pic>
    </p:spTree>
    <p:extLst>
      <p:ext uri="{BB962C8B-B14F-4D97-AF65-F5344CB8AC3E}">
        <p14:creationId xmlns:p14="http://schemas.microsoft.com/office/powerpoint/2010/main" val="2266982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a:blip r:embed="rId3">
            <a:alphaModFix/>
          </a:blip>
          <a:stretch>
            <a:fillRect/>
          </a:stretch>
        </p:blipFill>
        <p:spPr>
          <a:xfrm>
            <a:off x="203200" y="203200"/>
            <a:ext cx="11785603" cy="4474965"/>
          </a:xfrm>
          <a:prstGeom prst="rect">
            <a:avLst/>
          </a:prstGeom>
          <a:noFill/>
          <a:ln>
            <a:noFill/>
          </a:ln>
        </p:spPr>
      </p:pic>
      <p:sp>
        <p:nvSpPr>
          <p:cNvPr id="313" name="Shape 313"/>
          <p:cNvSpPr txBox="1"/>
          <p:nvPr/>
        </p:nvSpPr>
        <p:spPr>
          <a:xfrm>
            <a:off x="648400" y="5008733"/>
            <a:ext cx="10895200" cy="1134800"/>
          </a:xfrm>
          <a:prstGeom prst="rect">
            <a:avLst/>
          </a:prstGeom>
          <a:noFill/>
          <a:ln>
            <a:noFill/>
          </a:ln>
        </p:spPr>
        <p:txBody>
          <a:bodyPr spcFirstLastPara="1" wrap="square" lIns="121900" tIns="121900" rIns="121900" bIns="121900" anchor="t" anchorCtr="0">
            <a:noAutofit/>
          </a:bodyPr>
          <a:lstStyle/>
          <a:p>
            <a:pPr algn="ctr"/>
            <a:r>
              <a:rPr lang="en-GB" sz="3200">
                <a:latin typeface="Calibri"/>
                <a:ea typeface="Calibri"/>
                <a:cs typeface="Calibri"/>
                <a:sym typeface="Calibri"/>
              </a:rPr>
              <a:t>Publishing data via a web service… can be read by humans, but is </a:t>
            </a:r>
            <a:r>
              <a:rPr lang="en-GB" sz="3200" i="1">
                <a:latin typeface="Calibri"/>
                <a:ea typeface="Calibri"/>
                <a:cs typeface="Calibri"/>
                <a:sym typeface="Calibri"/>
              </a:rPr>
              <a:t>really</a:t>
            </a:r>
            <a:r>
              <a:rPr lang="en-GB" sz="3200">
                <a:latin typeface="Calibri"/>
                <a:ea typeface="Calibri"/>
                <a:cs typeface="Calibri"/>
                <a:sym typeface="Calibri"/>
              </a:rPr>
              <a:t> intended for computers</a:t>
            </a:r>
            <a:endParaRPr sz="3200">
              <a:latin typeface="Calibri"/>
              <a:ea typeface="Calibri"/>
              <a:cs typeface="Calibri"/>
              <a:sym typeface="Calibri"/>
            </a:endParaRPr>
          </a:p>
        </p:txBody>
      </p:sp>
    </p:spTree>
    <p:extLst>
      <p:ext uri="{BB962C8B-B14F-4D97-AF65-F5344CB8AC3E}">
        <p14:creationId xmlns:p14="http://schemas.microsoft.com/office/powerpoint/2010/main" val="358474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This Lecture</a:t>
            </a:r>
          </a:p>
        </p:txBody>
      </p:sp>
      <p:sp>
        <p:nvSpPr>
          <p:cNvPr id="3" name="Content Placeholder 2"/>
          <p:cNvSpPr>
            <a:spLocks noGrp="1"/>
          </p:cNvSpPr>
          <p:nvPr>
            <p:ph idx="1"/>
          </p:nvPr>
        </p:nvSpPr>
        <p:spPr/>
        <p:txBody>
          <a:bodyPr anchor="ctr"/>
          <a:lstStyle/>
          <a:p>
            <a:r>
              <a:rPr lang="en-GB" baseline="0" dirty="0"/>
              <a:t>Introduction</a:t>
            </a:r>
            <a:r>
              <a:rPr lang="en-GB" dirty="0"/>
              <a:t> to XML </a:t>
            </a:r>
          </a:p>
          <a:p>
            <a:r>
              <a:rPr lang="en-GB" dirty="0"/>
              <a:t>What is XML used for?</a:t>
            </a:r>
          </a:p>
          <a:p>
            <a:r>
              <a:rPr lang="en-GB" dirty="0"/>
              <a:t>Document Object Model (functions, properties)</a:t>
            </a:r>
          </a:p>
          <a:p>
            <a:r>
              <a:rPr lang="en-GB" dirty="0"/>
              <a:t>XPATH</a:t>
            </a:r>
          </a:p>
          <a:p>
            <a:r>
              <a:rPr lang="en-GB" dirty="0"/>
              <a:t>XSLT</a:t>
            </a:r>
          </a:p>
          <a:p>
            <a:r>
              <a:rPr lang="en-GB" dirty="0"/>
              <a:t>DTD, </a:t>
            </a:r>
            <a:r>
              <a:rPr lang="en-GB" dirty="0" err="1"/>
              <a:t>XSchema</a:t>
            </a:r>
            <a:endParaRPr lang="en-GB" dirty="0"/>
          </a:p>
        </p:txBody>
      </p:sp>
      <p:sp>
        <p:nvSpPr>
          <p:cNvPr id="6" name="Slide Number Placeholder 5"/>
          <p:cNvSpPr>
            <a:spLocks noGrp="1"/>
          </p:cNvSpPr>
          <p:nvPr>
            <p:ph type="sldNum" sz="quarter" idx="12"/>
          </p:nvPr>
        </p:nvSpPr>
        <p:spPr/>
        <p:txBody>
          <a:bodyPr/>
          <a:lstStyle/>
          <a:p>
            <a:fld id="{8B87F97C-F1BE-0944-AC20-8B895AF93BA4}" type="slidenum">
              <a:rPr lang="en-GB" smtClean="0"/>
              <a:t>3</a:t>
            </a:fld>
            <a:endParaRPr lang="en-GB"/>
          </a:p>
        </p:txBody>
      </p:sp>
    </p:spTree>
    <p:extLst>
      <p:ext uri="{BB962C8B-B14F-4D97-AF65-F5344CB8AC3E}">
        <p14:creationId xmlns:p14="http://schemas.microsoft.com/office/powerpoint/2010/main" val="491648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3520CE-AE05-DB46-ADBA-64C83163815C}" type="slidenum">
              <a:rPr lang="en-GB" smtClean="0"/>
              <a:t>30</a:t>
            </a:fld>
            <a:endParaRPr lang="en-GB"/>
          </a:p>
        </p:txBody>
      </p:sp>
      <p:sp>
        <p:nvSpPr>
          <p:cNvPr id="3" name="Title 1"/>
          <p:cNvSpPr txBox="1">
            <a:spLocks/>
          </p:cNvSpPr>
          <p:nvPr/>
        </p:nvSpPr>
        <p:spPr>
          <a:xfrm>
            <a:off x="0" y="413609"/>
            <a:ext cx="11885084" cy="1031618"/>
          </a:xfrm>
          <a:prstGeom prst="rect">
            <a:avLst/>
          </a:prstGeom>
          <a:solidFill>
            <a:schemeClr val="tx1">
              <a:lumMod val="85000"/>
              <a:lumOff val="15000"/>
            </a:schemeClr>
          </a:solidFill>
        </p:spPr>
        <p:txBody>
          <a:bodyPr/>
          <a:lstStyle>
            <a:lvl1pPr marL="0" indent="0" algn="l" defTabSz="914400" rtl="0" eaLnBrk="1" latinLnBrk="0" hangingPunct="1">
              <a:spcBef>
                <a:spcPct val="0"/>
              </a:spcBef>
              <a:buNone/>
              <a:defRPr sz="4000" kern="1200">
                <a:solidFill>
                  <a:schemeClr val="bg1"/>
                </a:solidFill>
                <a:latin typeface="+mj-lt"/>
                <a:ea typeface="+mj-ea"/>
                <a:cs typeface="+mj-cs"/>
              </a:defRPr>
            </a:lvl1pPr>
          </a:lstStyle>
          <a:p>
            <a:r>
              <a:rPr lang="en-GB" dirty="0"/>
              <a:t> XML vs CSV (Comma Separated Values)</a:t>
            </a:r>
          </a:p>
        </p:txBody>
      </p:sp>
      <p:sp>
        <p:nvSpPr>
          <p:cNvPr id="4" name="TextBox 3"/>
          <p:cNvSpPr txBox="1"/>
          <p:nvPr/>
        </p:nvSpPr>
        <p:spPr>
          <a:xfrm>
            <a:off x="27379" y="1494970"/>
            <a:ext cx="5915163" cy="1323439"/>
          </a:xfrm>
          <a:prstGeom prst="rect">
            <a:avLst/>
          </a:prstGeom>
          <a:noFill/>
        </p:spPr>
        <p:txBody>
          <a:bodyPr wrap="square" rtlCol="0">
            <a:spAutoFit/>
          </a:bodyPr>
          <a:lstStyle/>
          <a:p>
            <a:r>
              <a:rPr lang="en-GB" sz="2000" b="1" dirty="0"/>
              <a:t>CSV</a:t>
            </a:r>
            <a:r>
              <a:rPr lang="en-GB" sz="2000" dirty="0"/>
              <a:t> – comma separated values</a:t>
            </a:r>
          </a:p>
          <a:p>
            <a:r>
              <a:rPr lang="en-GB" sz="2000" dirty="0"/>
              <a:t>   - often used as an export/import format</a:t>
            </a:r>
          </a:p>
          <a:p>
            <a:r>
              <a:rPr lang="en-GB" sz="2000" dirty="0"/>
              <a:t>   - text file of values </a:t>
            </a:r>
          </a:p>
          <a:p>
            <a:r>
              <a:rPr lang="en-GB" sz="2000" dirty="0"/>
              <a:t>   - very simple</a:t>
            </a:r>
          </a:p>
        </p:txBody>
      </p:sp>
      <p:sp>
        <p:nvSpPr>
          <p:cNvPr id="5" name="TextBox 4"/>
          <p:cNvSpPr txBox="1"/>
          <p:nvPr/>
        </p:nvSpPr>
        <p:spPr>
          <a:xfrm>
            <a:off x="3321327" y="2776696"/>
            <a:ext cx="8042586" cy="1477328"/>
          </a:xfrm>
          <a:prstGeom prst="rect">
            <a:avLst/>
          </a:prstGeom>
          <a:noFill/>
        </p:spPr>
        <p:txBody>
          <a:bodyPr wrap="none" rtlCol="0">
            <a:spAutoFit/>
          </a:bodyPr>
          <a:lstStyle/>
          <a:p>
            <a:r>
              <a:rPr lang="en-GB" b="1" dirty="0" err="1">
                <a:latin typeface="Courier New" panose="02070309020205020404" pitchFamily="49" charset="0"/>
                <a:cs typeface="Courier New" panose="02070309020205020404" pitchFamily="49" charset="0"/>
              </a:rPr>
              <a:t>id,firstname,lastname,work</a:t>
            </a:r>
            <a:r>
              <a:rPr lang="en-GB" b="1" dirty="0">
                <a:latin typeface="Courier New" panose="02070309020205020404" pitchFamily="49" charset="0"/>
                <a:cs typeface="Courier New" panose="02070309020205020404" pitchFamily="49" charset="0"/>
              </a:rPr>
              <a:t> phone, mobile phone, job title</a:t>
            </a:r>
          </a:p>
          <a:p>
            <a:r>
              <a:rPr lang="en-GB" dirty="0">
                <a:latin typeface="Courier New" panose="02070309020205020404" pitchFamily="49" charset="0"/>
                <a:cs typeface="Courier New" panose="02070309020205020404" pitchFamily="49" charset="0"/>
              </a:rPr>
              <a:t>1, bob, hills,0123-101,0789123,”surveyor”</a:t>
            </a:r>
          </a:p>
          <a:p>
            <a:r>
              <a:rPr lang="en-GB" dirty="0">
                <a:latin typeface="Courier New" panose="02070309020205020404" pitchFamily="49" charset="0"/>
                <a:cs typeface="Courier New" panose="02070309020205020404" pitchFamily="49" charset="0"/>
              </a:rPr>
              <a:t>2, </a:t>
            </a:r>
            <a:r>
              <a:rPr lang="en-GB" dirty="0" err="1">
                <a:latin typeface="Courier New" panose="02070309020205020404" pitchFamily="49" charset="0"/>
                <a:cs typeface="Courier New" panose="02070309020205020404" pitchFamily="49" charset="0"/>
              </a:rPr>
              <a:t>alice</a:t>
            </a:r>
            <a:r>
              <a:rPr lang="en-GB" dirty="0">
                <a:latin typeface="Courier New" panose="02070309020205020404" pitchFamily="49" charset="0"/>
                <a:cs typeface="Courier New" panose="02070309020205020404" pitchFamily="49" charset="0"/>
              </a:rPr>
              <a:t>, tall,0123-102,,”architect, towns and villages”</a:t>
            </a:r>
          </a:p>
          <a:p>
            <a:endParaRPr lang="en-GB" b="1" dirty="0"/>
          </a:p>
          <a:p>
            <a:endParaRPr lang="en-GB" dirty="0"/>
          </a:p>
        </p:txBody>
      </p:sp>
      <p:sp>
        <p:nvSpPr>
          <p:cNvPr id="6" name="Right Arrow 5"/>
          <p:cNvSpPr/>
          <p:nvPr/>
        </p:nvSpPr>
        <p:spPr>
          <a:xfrm rot="18684214">
            <a:off x="5887580" y="3912140"/>
            <a:ext cx="833718" cy="3092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ight Arrow 6"/>
          <p:cNvSpPr/>
          <p:nvPr/>
        </p:nvSpPr>
        <p:spPr>
          <a:xfrm rot="12827780" flipV="1">
            <a:off x="8206790" y="3820535"/>
            <a:ext cx="833718" cy="2626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1944349" y="4292870"/>
            <a:ext cx="4046301" cy="369332"/>
          </a:xfrm>
          <a:prstGeom prst="rect">
            <a:avLst/>
          </a:prstGeom>
          <a:noFill/>
        </p:spPr>
        <p:txBody>
          <a:bodyPr wrap="none" rtlCol="0">
            <a:spAutoFit/>
          </a:bodyPr>
          <a:lstStyle/>
          <a:p>
            <a:r>
              <a:rPr lang="en-GB" dirty="0"/>
              <a:t>no value still needs entry (comma)</a:t>
            </a:r>
          </a:p>
        </p:txBody>
      </p:sp>
      <p:sp>
        <p:nvSpPr>
          <p:cNvPr id="9" name="TextBox 8"/>
          <p:cNvSpPr txBox="1"/>
          <p:nvPr/>
        </p:nvSpPr>
        <p:spPr>
          <a:xfrm>
            <a:off x="6759152" y="4235532"/>
            <a:ext cx="5538696" cy="369332"/>
          </a:xfrm>
          <a:prstGeom prst="rect">
            <a:avLst/>
          </a:prstGeom>
          <a:noFill/>
        </p:spPr>
        <p:txBody>
          <a:bodyPr wrap="none" rtlCol="0">
            <a:spAutoFit/>
          </a:bodyPr>
          <a:lstStyle/>
          <a:p>
            <a:r>
              <a:rPr lang="en-GB" dirty="0"/>
              <a:t>comma in the text – not parsed as data column</a:t>
            </a:r>
          </a:p>
        </p:txBody>
      </p:sp>
      <p:sp>
        <p:nvSpPr>
          <p:cNvPr id="10" name="TextBox 9"/>
          <p:cNvSpPr txBox="1"/>
          <p:nvPr/>
        </p:nvSpPr>
        <p:spPr>
          <a:xfrm>
            <a:off x="10031203" y="1768380"/>
            <a:ext cx="1503938" cy="369332"/>
          </a:xfrm>
          <a:prstGeom prst="rect">
            <a:avLst/>
          </a:prstGeom>
          <a:noFill/>
        </p:spPr>
        <p:txBody>
          <a:bodyPr wrap="none" rtlCol="0">
            <a:spAutoFit/>
          </a:bodyPr>
          <a:lstStyle/>
          <a:p>
            <a:r>
              <a:rPr lang="en-GB" dirty="0"/>
              <a:t>Header row</a:t>
            </a:r>
          </a:p>
        </p:txBody>
      </p:sp>
      <p:sp>
        <p:nvSpPr>
          <p:cNvPr id="11" name="Right Arrow 10"/>
          <p:cNvSpPr/>
          <p:nvPr/>
        </p:nvSpPr>
        <p:spPr>
          <a:xfrm rot="8511751">
            <a:off x="9837288" y="2362133"/>
            <a:ext cx="833718" cy="3092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p:cNvSpPr txBox="1"/>
          <p:nvPr/>
        </p:nvSpPr>
        <p:spPr>
          <a:xfrm>
            <a:off x="0" y="4863823"/>
            <a:ext cx="13048765" cy="1569660"/>
          </a:xfrm>
          <a:prstGeom prst="rect">
            <a:avLst/>
          </a:prstGeom>
          <a:noFill/>
        </p:spPr>
        <p:txBody>
          <a:bodyPr wrap="none" rtlCol="0">
            <a:spAutoFit/>
          </a:bodyPr>
          <a:lstStyle/>
          <a:p>
            <a:pPr marL="285750" indent="-285750">
              <a:buFont typeface="Arial" panose="020B0604020202020204" pitchFamily="34" charset="0"/>
              <a:buChar char="•"/>
            </a:pPr>
            <a:r>
              <a:rPr lang="en-GB" sz="1600" u="sng" dirty="0">
                <a:solidFill>
                  <a:schemeClr val="accent6">
                    <a:lumMod val="50000"/>
                  </a:schemeClr>
                </a:solidFill>
              </a:rPr>
              <a:t>Considerations</a:t>
            </a:r>
            <a:r>
              <a:rPr lang="en-GB" sz="1600" dirty="0">
                <a:solidFill>
                  <a:schemeClr val="accent6">
                    <a:lumMod val="50000"/>
                  </a:schemeClr>
                </a:solidFill>
              </a:rPr>
              <a:t>: </a:t>
            </a:r>
            <a:br>
              <a:rPr lang="en-GB" sz="1600" dirty="0">
                <a:solidFill>
                  <a:schemeClr val="accent6">
                    <a:lumMod val="50000"/>
                  </a:schemeClr>
                </a:solidFill>
              </a:rPr>
            </a:br>
            <a:r>
              <a:rPr lang="en-GB" sz="1600" dirty="0">
                <a:solidFill>
                  <a:schemeClr val="accent6">
                    <a:lumMod val="50000"/>
                  </a:schemeClr>
                </a:solidFill>
              </a:rPr>
              <a:t>If a column is missing or in the wrong order in the output CSV file then you may not know, while in XML data could be </a:t>
            </a:r>
            <a:br>
              <a:rPr lang="en-GB" sz="1600" dirty="0">
                <a:solidFill>
                  <a:schemeClr val="accent6">
                    <a:lumMod val="50000"/>
                  </a:schemeClr>
                </a:solidFill>
              </a:rPr>
            </a:br>
            <a:r>
              <a:rPr lang="en-GB" sz="1600" dirty="0">
                <a:solidFill>
                  <a:schemeClr val="accent6">
                    <a:lumMod val="50000"/>
                  </a:schemeClr>
                </a:solidFill>
              </a:rPr>
              <a:t>in any order as each data element is tagged</a:t>
            </a:r>
            <a:br>
              <a:rPr lang="en-GB" sz="1600" dirty="0">
                <a:solidFill>
                  <a:schemeClr val="accent6">
                    <a:lumMod val="50000"/>
                  </a:schemeClr>
                </a:solidFill>
              </a:rPr>
            </a:br>
            <a:r>
              <a:rPr lang="en-GB" sz="1600" dirty="0">
                <a:solidFill>
                  <a:schemeClr val="accent6">
                    <a:lumMod val="50000"/>
                  </a:schemeClr>
                </a:solidFill>
              </a:rPr>
              <a:t>XML supports nesting – ca </a:t>
            </a:r>
          </a:p>
          <a:p>
            <a:pPr marL="285750" indent="-285750">
              <a:buFont typeface="Arial" panose="020B0604020202020204" pitchFamily="34" charset="0"/>
              <a:buChar char="•"/>
            </a:pPr>
            <a:r>
              <a:rPr lang="en-GB" sz="1600" dirty="0">
                <a:solidFill>
                  <a:schemeClr val="accent6">
                    <a:lumMod val="50000"/>
                  </a:schemeClr>
                </a:solidFill>
              </a:rPr>
              <a:t>You can’t validate the CSV against a schema – XML does have method to check the document conforms to a specification</a:t>
            </a:r>
          </a:p>
          <a:p>
            <a:pPr marL="285750" indent="-285750">
              <a:buFont typeface="Arial" panose="020B0604020202020204" pitchFamily="34" charset="0"/>
              <a:buChar char="•"/>
            </a:pPr>
            <a:r>
              <a:rPr lang="en-GB" sz="1600" dirty="0">
                <a:solidFill>
                  <a:schemeClr val="accent6">
                    <a:lumMod val="50000"/>
                  </a:schemeClr>
                </a:solidFill>
              </a:rPr>
              <a:t>CSV are good if you have strict tabular data and know its structure in advance</a:t>
            </a:r>
          </a:p>
        </p:txBody>
      </p:sp>
    </p:spTree>
    <p:extLst>
      <p:ext uri="{BB962C8B-B14F-4D97-AF65-F5344CB8AC3E}">
        <p14:creationId xmlns:p14="http://schemas.microsoft.com/office/powerpoint/2010/main" val="129038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9" grpId="0"/>
      <p:bldP spid="10" grpId="0"/>
      <p:bldP spid="11"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08" y="188264"/>
            <a:ext cx="11885084" cy="1156028"/>
          </a:xfrm>
        </p:spPr>
        <p:txBody>
          <a:bodyPr/>
          <a:lstStyle/>
          <a:p>
            <a:r>
              <a:rPr lang="en-GB" dirty="0"/>
              <a:t>XHTML</a:t>
            </a:r>
          </a:p>
        </p:txBody>
      </p:sp>
      <p:sp>
        <p:nvSpPr>
          <p:cNvPr id="3" name="Content Placeholder 2"/>
          <p:cNvSpPr>
            <a:spLocks noGrp="1"/>
          </p:cNvSpPr>
          <p:nvPr>
            <p:ph idx="1"/>
          </p:nvPr>
        </p:nvSpPr>
        <p:spPr>
          <a:xfrm>
            <a:off x="123708" y="1607478"/>
            <a:ext cx="9917690" cy="4745701"/>
          </a:xfrm>
        </p:spPr>
        <p:txBody>
          <a:bodyPr/>
          <a:lstStyle/>
          <a:p>
            <a:r>
              <a:rPr lang="en-GB" b="1" dirty="0"/>
              <a:t>XHTML was developed to:</a:t>
            </a:r>
          </a:p>
          <a:p>
            <a:pPr lvl="1"/>
            <a:r>
              <a:rPr lang="en-GB" dirty="0"/>
              <a:t>Stricter standard for web pages – aiming to reduce incompatibilities between browsers</a:t>
            </a:r>
          </a:p>
          <a:p>
            <a:pPr lvl="1"/>
            <a:r>
              <a:rPr lang="en-GB" dirty="0"/>
              <a:t>Extensible – so can define additional tags</a:t>
            </a:r>
          </a:p>
          <a:p>
            <a:pPr lvl="1"/>
            <a:r>
              <a:rPr lang="en-GB" dirty="0"/>
              <a:t>Push the layout to CSS for presentation</a:t>
            </a:r>
          </a:p>
          <a:p>
            <a:pPr lvl="1"/>
            <a:r>
              <a:rPr lang="en-GB" dirty="0"/>
              <a:t>Integration with Semantic Web</a:t>
            </a:r>
          </a:p>
        </p:txBody>
      </p:sp>
      <p:sp>
        <p:nvSpPr>
          <p:cNvPr id="4" name="Date Placeholder 3"/>
          <p:cNvSpPr>
            <a:spLocks noGrp="1"/>
          </p:cNvSpPr>
          <p:nvPr>
            <p:ph type="dt" sz="half" idx="10"/>
          </p:nvPr>
        </p:nvSpPr>
        <p:spPr/>
        <p:txBody>
          <a:bodyPr/>
          <a:lstStyle/>
          <a:p>
            <a:endParaRPr lang="en-GB" dirty="0"/>
          </a:p>
        </p:txBody>
      </p:sp>
      <p:sp>
        <p:nvSpPr>
          <p:cNvPr id="6" name="Slide Number Placeholder 5"/>
          <p:cNvSpPr>
            <a:spLocks noGrp="1"/>
          </p:cNvSpPr>
          <p:nvPr>
            <p:ph type="sldNum" sz="quarter" idx="12"/>
          </p:nvPr>
        </p:nvSpPr>
        <p:spPr/>
        <p:txBody>
          <a:bodyPr/>
          <a:lstStyle/>
          <a:p>
            <a:fld id="{D53520CE-AE05-DB46-ADBA-64C83163815C}" type="slidenum">
              <a:rPr lang="en-GB" smtClean="0"/>
              <a:t>31</a:t>
            </a:fld>
            <a:endParaRPr lang="en-GB"/>
          </a:p>
        </p:txBody>
      </p:sp>
      <p:sp>
        <p:nvSpPr>
          <p:cNvPr id="7" name="Rectangle 6"/>
          <p:cNvSpPr/>
          <p:nvPr/>
        </p:nvSpPr>
        <p:spPr>
          <a:xfrm>
            <a:off x="591374" y="4946738"/>
            <a:ext cx="5556329" cy="369332"/>
          </a:xfrm>
          <a:prstGeom prst="rect">
            <a:avLst/>
          </a:prstGeom>
        </p:spPr>
        <p:txBody>
          <a:bodyPr wrap="none">
            <a:spAutoFit/>
          </a:bodyPr>
          <a:lstStyle/>
          <a:p>
            <a:r>
              <a:rPr lang="en-GB" dirty="0">
                <a:hlinkClick r:id="rId3"/>
              </a:rPr>
              <a:t>https://www.w3.org/TR/xhtml2/introduction.html</a:t>
            </a:r>
            <a:endParaRPr lang="en-GB" dirty="0"/>
          </a:p>
        </p:txBody>
      </p:sp>
      <p:pic>
        <p:nvPicPr>
          <p:cNvPr id="1028" name="Picture 4" descr="Historical yearly trends in the usage of markup languages for websites"/>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12301"/>
          <a:stretch/>
        </p:blipFill>
        <p:spPr bwMode="auto">
          <a:xfrm>
            <a:off x="7673788" y="3870216"/>
            <a:ext cx="4335004" cy="27461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797464" y="6624692"/>
            <a:ext cx="6096000" cy="261610"/>
          </a:xfrm>
          <a:prstGeom prst="rect">
            <a:avLst/>
          </a:prstGeom>
        </p:spPr>
        <p:txBody>
          <a:bodyPr>
            <a:spAutoFit/>
          </a:bodyPr>
          <a:lstStyle/>
          <a:p>
            <a:r>
              <a:rPr lang="en-GB" sz="1050" dirty="0">
                <a:hlinkClick r:id="rId5"/>
              </a:rPr>
              <a:t>https://w3techs.com/technologies/history_overview/markup_language/ms/y</a:t>
            </a:r>
            <a:endParaRPr lang="en-GB" sz="1050" dirty="0"/>
          </a:p>
        </p:txBody>
      </p:sp>
      <p:sp>
        <p:nvSpPr>
          <p:cNvPr id="10" name="TextBox 9"/>
          <p:cNvSpPr txBox="1"/>
          <p:nvPr/>
        </p:nvSpPr>
        <p:spPr>
          <a:xfrm>
            <a:off x="543310" y="5651032"/>
            <a:ext cx="7130478" cy="800219"/>
          </a:xfrm>
          <a:prstGeom prst="rect">
            <a:avLst/>
          </a:prstGeom>
          <a:noFill/>
        </p:spPr>
        <p:txBody>
          <a:bodyPr wrap="none" rtlCol="0">
            <a:spAutoFit/>
          </a:bodyPr>
          <a:lstStyle/>
          <a:p>
            <a:r>
              <a:rPr lang="en-GB" sz="2800" b="1" dirty="0"/>
              <a:t>BUT</a:t>
            </a:r>
            <a:r>
              <a:rPr lang="en-GB" b="1" dirty="0"/>
              <a:t>.. </a:t>
            </a:r>
            <a:br>
              <a:rPr lang="en-GB" b="1" dirty="0"/>
            </a:br>
            <a:r>
              <a:rPr lang="en-GB" b="1" dirty="0"/>
              <a:t>   HTML5 has better support in browsers, and more widely used</a:t>
            </a:r>
          </a:p>
        </p:txBody>
      </p:sp>
    </p:spTree>
    <p:extLst>
      <p:ext uri="{BB962C8B-B14F-4D97-AF65-F5344CB8AC3E}">
        <p14:creationId xmlns:p14="http://schemas.microsoft.com/office/powerpoint/2010/main" val="404507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ctr"/>
            <a:r>
              <a:rPr lang="en-GB" dirty="0"/>
              <a:t>XML  vs  HTML</a:t>
            </a:r>
            <a:endParaRPr dirty="0"/>
          </a:p>
        </p:txBody>
      </p:sp>
      <p:sp>
        <p:nvSpPr>
          <p:cNvPr id="284" name="Shape 284"/>
          <p:cNvSpPr txBox="1">
            <a:spLocks noGrp="1"/>
          </p:cNvSpPr>
          <p:nvPr>
            <p:ph type="body" idx="1"/>
          </p:nvPr>
        </p:nvSpPr>
        <p:spPr>
          <a:xfrm>
            <a:off x="415600" y="3284962"/>
            <a:ext cx="5333200" cy="4555200"/>
          </a:xfrm>
          <a:prstGeom prst="rect">
            <a:avLst/>
          </a:prstGeom>
        </p:spPr>
        <p:txBody>
          <a:bodyPr spcFirstLastPara="1" vert="horz" wrap="square" lIns="121900" tIns="121900" rIns="121900" bIns="121900" rtlCol="0" anchor="t" anchorCtr="0">
            <a:noAutofit/>
          </a:bodyPr>
          <a:lstStyle/>
          <a:p>
            <a:pPr marL="0" indent="0">
              <a:buNone/>
            </a:pPr>
            <a:r>
              <a:rPr lang="en-GB" sz="3200" dirty="0"/>
              <a:t>XML</a:t>
            </a:r>
            <a:endParaRPr sz="3200" dirty="0"/>
          </a:p>
          <a:p>
            <a:pPr indent="-457189">
              <a:spcBef>
                <a:spcPts val="2133"/>
              </a:spcBef>
              <a:buSzPts val="1800"/>
            </a:pPr>
            <a:r>
              <a:rPr lang="en-GB" sz="2400" dirty="0"/>
              <a:t>Designed for describing data</a:t>
            </a:r>
            <a:endParaRPr sz="2400" dirty="0"/>
          </a:p>
          <a:p>
            <a:pPr indent="-457189">
              <a:spcBef>
                <a:spcPts val="2133"/>
              </a:spcBef>
              <a:buSzPts val="1800"/>
            </a:pPr>
            <a:r>
              <a:rPr lang="en-GB" sz="2400" dirty="0"/>
              <a:t>Tags are not predefined…</a:t>
            </a:r>
            <a:endParaRPr sz="2400" dirty="0"/>
          </a:p>
          <a:p>
            <a:pPr lvl="1" indent="-457189">
              <a:spcBef>
                <a:spcPts val="0"/>
              </a:spcBef>
              <a:buSzPts val="1800"/>
            </a:pPr>
            <a:r>
              <a:rPr lang="en-GB" sz="2400" dirty="0"/>
              <a:t>You define your own</a:t>
            </a:r>
            <a:endParaRPr sz="2400" dirty="0"/>
          </a:p>
        </p:txBody>
      </p:sp>
      <p:sp>
        <p:nvSpPr>
          <p:cNvPr id="285" name="Shape 285"/>
          <p:cNvSpPr txBox="1">
            <a:spLocks noGrp="1"/>
          </p:cNvSpPr>
          <p:nvPr>
            <p:ph type="body" idx="2"/>
          </p:nvPr>
        </p:nvSpPr>
        <p:spPr>
          <a:xfrm>
            <a:off x="6443200" y="3060633"/>
            <a:ext cx="5333200" cy="4555200"/>
          </a:xfrm>
          <a:prstGeom prst="rect">
            <a:avLst/>
          </a:prstGeom>
        </p:spPr>
        <p:txBody>
          <a:bodyPr spcFirstLastPara="1" vert="horz" wrap="square" lIns="121900" tIns="121900" rIns="121900" bIns="121900" rtlCol="0" anchor="t" anchorCtr="0">
            <a:noAutofit/>
          </a:bodyPr>
          <a:lstStyle/>
          <a:p>
            <a:pPr marL="0" indent="0">
              <a:buNone/>
            </a:pPr>
            <a:r>
              <a:rPr lang="en-GB" sz="3200" dirty="0"/>
              <a:t>HTML</a:t>
            </a:r>
            <a:endParaRPr sz="3200" dirty="0"/>
          </a:p>
          <a:p>
            <a:pPr indent="-457189">
              <a:spcBef>
                <a:spcPts val="2133"/>
              </a:spcBef>
              <a:buSzPts val="1800"/>
            </a:pPr>
            <a:r>
              <a:rPr lang="en-GB" sz="2400" dirty="0"/>
              <a:t>Designed for presenting data</a:t>
            </a:r>
            <a:endParaRPr sz="2400" dirty="0"/>
          </a:p>
          <a:p>
            <a:pPr lvl="1" indent="-457189">
              <a:spcBef>
                <a:spcPts val="0"/>
              </a:spcBef>
              <a:buSzPts val="1800"/>
            </a:pPr>
            <a:r>
              <a:rPr lang="en-GB" sz="2400" dirty="0"/>
              <a:t>Bold: &lt;b&gt;&lt;/b&gt;</a:t>
            </a:r>
            <a:endParaRPr sz="2400" dirty="0"/>
          </a:p>
          <a:p>
            <a:pPr lvl="1" indent="-457189">
              <a:spcBef>
                <a:spcPts val="0"/>
              </a:spcBef>
              <a:buSzPts val="1800"/>
            </a:pPr>
            <a:r>
              <a:rPr lang="en-GB" sz="2400" dirty="0"/>
              <a:t>Paragraph: &lt;p&gt;&lt;/p&gt;</a:t>
            </a:r>
            <a:endParaRPr sz="2400" dirty="0"/>
          </a:p>
          <a:p>
            <a:pPr indent="-457189">
              <a:spcBef>
                <a:spcPts val="2133"/>
              </a:spcBef>
              <a:buSzPts val="1800"/>
            </a:pPr>
            <a:r>
              <a:rPr lang="en-GB" sz="2400" dirty="0"/>
              <a:t>Predefined!</a:t>
            </a:r>
            <a:endParaRPr sz="2400" dirty="0"/>
          </a:p>
          <a:p>
            <a:pPr indent="0">
              <a:spcBef>
                <a:spcPts val="2133"/>
              </a:spcBef>
              <a:spcAft>
                <a:spcPts val="2133"/>
              </a:spcAft>
              <a:buNone/>
            </a:pPr>
            <a:endParaRPr dirty="0"/>
          </a:p>
        </p:txBody>
      </p:sp>
      <p:pic>
        <p:nvPicPr>
          <p:cNvPr id="286" name="Shape 28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951667" y="304800"/>
            <a:ext cx="2949600" cy="2949600"/>
          </a:xfrm>
          <a:prstGeom prst="rect">
            <a:avLst/>
          </a:prstGeom>
          <a:noFill/>
          <a:ln>
            <a:noFill/>
          </a:ln>
        </p:spPr>
      </p:pic>
      <p:pic>
        <p:nvPicPr>
          <p:cNvPr id="287" name="Shape 28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21067" y="0"/>
            <a:ext cx="2858916" cy="3254400"/>
          </a:xfrm>
          <a:prstGeom prst="rect">
            <a:avLst/>
          </a:prstGeom>
          <a:noFill/>
          <a:ln>
            <a:noFill/>
          </a:ln>
        </p:spPr>
      </p:pic>
      <p:sp>
        <p:nvSpPr>
          <p:cNvPr id="7" name="Rectangle 6"/>
          <p:cNvSpPr/>
          <p:nvPr/>
        </p:nvSpPr>
        <p:spPr>
          <a:xfrm>
            <a:off x="4105784" y="1627200"/>
            <a:ext cx="3591650" cy="923330"/>
          </a:xfrm>
          <a:prstGeom prst="rect">
            <a:avLst/>
          </a:prstGeom>
        </p:spPr>
        <p:txBody>
          <a:bodyPr wrap="square">
            <a:spAutoFit/>
          </a:bodyPr>
          <a:lstStyle/>
          <a:p>
            <a:pPr algn="ctr"/>
            <a:r>
              <a:rPr lang="en-GB" i="1" dirty="0">
                <a:solidFill>
                  <a:srgbClr val="FF0000"/>
                </a:solidFill>
                <a:latin typeface="Roboto"/>
              </a:rPr>
              <a:t>HTML is a presentation language, whereas XML is a data-description language.</a:t>
            </a:r>
            <a:endParaRPr lang="en-GB" i="1" dirty="0">
              <a:solidFill>
                <a:srgbClr val="FF0000"/>
              </a:solidFill>
            </a:endParaRPr>
          </a:p>
        </p:txBody>
      </p:sp>
    </p:spTree>
    <p:extLst>
      <p:ext uri="{BB962C8B-B14F-4D97-AF65-F5344CB8AC3E}">
        <p14:creationId xmlns:p14="http://schemas.microsoft.com/office/powerpoint/2010/main" val="3838061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594D7F14-3D00-43E1-87E1-63C463544A4E}"/>
              </a:ext>
            </a:extLst>
          </p:cNvPr>
          <p:cNvSpPr/>
          <p:nvPr/>
        </p:nvSpPr>
        <p:spPr>
          <a:xfrm>
            <a:off x="2563906" y="1972235"/>
            <a:ext cx="1425101" cy="15590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cs typeface="Calibri"/>
              </a:rPr>
              <a:t>mysql</a:t>
            </a:r>
            <a:endParaRPr lang="en-US" sz="1400" dirty="0" err="1"/>
          </a:p>
        </p:txBody>
      </p:sp>
      <p:sp>
        <p:nvSpPr>
          <p:cNvPr id="3" name="Cylinder 2">
            <a:extLst>
              <a:ext uri="{FF2B5EF4-FFF2-40B4-BE49-F238E27FC236}">
                <a16:creationId xmlns:a16="http://schemas.microsoft.com/office/drawing/2014/main" id="{BEE797AA-9E74-4716-8EBA-51BFEAC83BEC}"/>
              </a:ext>
            </a:extLst>
          </p:cNvPr>
          <p:cNvSpPr/>
          <p:nvPr/>
        </p:nvSpPr>
        <p:spPr>
          <a:xfrm>
            <a:off x="8250243" y="1972235"/>
            <a:ext cx="1413709" cy="15590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cs typeface="Calibri"/>
              </a:rPr>
              <a:t>Not </a:t>
            </a:r>
            <a:r>
              <a:rPr lang="en-US" sz="1400" dirty="0" err="1">
                <a:cs typeface="Calibri"/>
              </a:rPr>
              <a:t>mysql</a:t>
            </a:r>
            <a:endParaRPr lang="en-US" sz="1400" dirty="0" err="1"/>
          </a:p>
        </p:txBody>
      </p:sp>
      <p:sp>
        <p:nvSpPr>
          <p:cNvPr id="4" name="TextBox 3">
            <a:extLst>
              <a:ext uri="{FF2B5EF4-FFF2-40B4-BE49-F238E27FC236}">
                <a16:creationId xmlns:a16="http://schemas.microsoft.com/office/drawing/2014/main" id="{7D2917DD-C584-419F-A419-445ABB17868B}"/>
              </a:ext>
            </a:extLst>
          </p:cNvPr>
          <p:cNvSpPr txBox="1"/>
          <p:nvPr/>
        </p:nvSpPr>
        <p:spPr>
          <a:xfrm>
            <a:off x="2112685" y="135973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Bob’s Database</a:t>
            </a:r>
          </a:p>
        </p:txBody>
      </p:sp>
      <p:sp>
        <p:nvSpPr>
          <p:cNvPr id="5" name="TextBox 4">
            <a:extLst>
              <a:ext uri="{FF2B5EF4-FFF2-40B4-BE49-F238E27FC236}">
                <a16:creationId xmlns:a16="http://schemas.microsoft.com/office/drawing/2014/main" id="{CD1033BD-74AE-4D11-BA9B-D3DC089189D1}"/>
              </a:ext>
            </a:extLst>
          </p:cNvPr>
          <p:cNvSpPr txBox="1"/>
          <p:nvPr/>
        </p:nvSpPr>
        <p:spPr>
          <a:xfrm>
            <a:off x="7341435" y="133326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Alice’s Database</a:t>
            </a:r>
          </a:p>
        </p:txBody>
      </p:sp>
      <p:cxnSp>
        <p:nvCxnSpPr>
          <p:cNvPr id="6" name="Straight Arrow Connector 5">
            <a:extLst>
              <a:ext uri="{FF2B5EF4-FFF2-40B4-BE49-F238E27FC236}">
                <a16:creationId xmlns:a16="http://schemas.microsoft.com/office/drawing/2014/main" id="{92BF47EF-8FDE-4EDA-A475-5A6683D8757F}"/>
              </a:ext>
            </a:extLst>
          </p:cNvPr>
          <p:cNvCxnSpPr/>
          <p:nvPr/>
        </p:nvCxnSpPr>
        <p:spPr>
          <a:xfrm>
            <a:off x="4052724" y="2957829"/>
            <a:ext cx="4156160" cy="3353"/>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A4788AA-2102-415C-9AE6-D7E42232CDA6}"/>
              </a:ext>
            </a:extLst>
          </p:cNvPr>
          <p:cNvSpPr txBox="1"/>
          <p:nvPr/>
        </p:nvSpPr>
        <p:spPr>
          <a:xfrm>
            <a:off x="377371" y="4143750"/>
            <a:ext cx="10010119" cy="196977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Extract Transform Load</a:t>
            </a:r>
          </a:p>
          <a:p>
            <a:endParaRPr lang="en-US" sz="1400" dirty="0"/>
          </a:p>
          <a:p>
            <a:pPr marL="457200" indent="-457200">
              <a:buFont typeface="+mj-lt"/>
              <a:buAutoNum type="arabicPeriod"/>
            </a:pPr>
            <a:r>
              <a:rPr lang="en-US" sz="2400" b="1" dirty="0"/>
              <a:t>Extract</a:t>
            </a:r>
            <a:r>
              <a:rPr lang="en-US" sz="2400" dirty="0"/>
              <a:t> data from Bob’s database</a:t>
            </a:r>
          </a:p>
          <a:p>
            <a:pPr marL="457200" indent="-457200">
              <a:buFont typeface="+mj-lt"/>
              <a:buAutoNum type="arabicPeriod"/>
            </a:pPr>
            <a:r>
              <a:rPr lang="en-US" sz="2400" b="1" dirty="0"/>
              <a:t>Transform</a:t>
            </a:r>
            <a:r>
              <a:rPr lang="en-US" sz="2400" dirty="0"/>
              <a:t> data so it fits data model of Alice’s database</a:t>
            </a:r>
          </a:p>
          <a:p>
            <a:pPr marL="457200" indent="-457200">
              <a:buFont typeface="+mj-lt"/>
              <a:buAutoNum type="arabicPeriod"/>
            </a:pPr>
            <a:r>
              <a:rPr lang="en-US" sz="2400" b="1" dirty="0"/>
              <a:t>Load</a:t>
            </a:r>
            <a:r>
              <a:rPr lang="en-US" sz="2400" dirty="0"/>
              <a:t> data into Alice’s database</a:t>
            </a:r>
          </a:p>
        </p:txBody>
      </p:sp>
      <p:sp>
        <p:nvSpPr>
          <p:cNvPr id="8" name="Speech Bubble: Rectangle 7">
            <a:extLst>
              <a:ext uri="{FF2B5EF4-FFF2-40B4-BE49-F238E27FC236}">
                <a16:creationId xmlns:a16="http://schemas.microsoft.com/office/drawing/2014/main" id="{23D579D4-1DB0-45DB-A62B-F7432335B392}"/>
              </a:ext>
            </a:extLst>
          </p:cNvPr>
          <p:cNvSpPr/>
          <p:nvPr/>
        </p:nvSpPr>
        <p:spPr>
          <a:xfrm>
            <a:off x="8778919" y="4143749"/>
            <a:ext cx="2611431" cy="612648"/>
          </a:xfrm>
          <a:prstGeom prst="wedgeRectCallout">
            <a:avLst>
              <a:gd name="adj1" fmla="val -60398"/>
              <a:gd name="adj2" fmla="val 129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cs typeface="Calibri"/>
              </a:rPr>
              <a:t>Also transport to a new location?</a:t>
            </a:r>
            <a:endParaRPr lang="en-US" sz="1400" dirty="0"/>
          </a:p>
        </p:txBody>
      </p:sp>
    </p:spTree>
    <p:extLst>
      <p:ext uri="{BB962C8B-B14F-4D97-AF65-F5344CB8AC3E}">
        <p14:creationId xmlns:p14="http://schemas.microsoft.com/office/powerpoint/2010/main" val="15902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4788AA-2102-415C-9AE6-D7E42232CDA6}"/>
              </a:ext>
            </a:extLst>
          </p:cNvPr>
          <p:cNvSpPr txBox="1"/>
          <p:nvPr/>
        </p:nvSpPr>
        <p:spPr>
          <a:xfrm>
            <a:off x="537029" y="4186317"/>
            <a:ext cx="11654971"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Question: </a:t>
            </a:r>
            <a:endParaRPr lang="en-US" sz="1400" dirty="0"/>
          </a:p>
          <a:p>
            <a:r>
              <a:rPr lang="en-US" sz="3600" dirty="0"/>
              <a:t>    What do we hold data in while transforming?</a:t>
            </a:r>
            <a:endParaRPr lang="en-US" sz="1400" dirty="0"/>
          </a:p>
        </p:txBody>
      </p:sp>
      <p:sp>
        <p:nvSpPr>
          <p:cNvPr id="13" name="Cylinder 1">
            <a:extLst>
              <a:ext uri="{FF2B5EF4-FFF2-40B4-BE49-F238E27FC236}">
                <a16:creationId xmlns:a16="http://schemas.microsoft.com/office/drawing/2014/main" id="{594D7F14-3D00-43E1-87E1-63C463544A4E}"/>
              </a:ext>
            </a:extLst>
          </p:cNvPr>
          <p:cNvSpPr/>
          <p:nvPr/>
        </p:nvSpPr>
        <p:spPr>
          <a:xfrm>
            <a:off x="2563906" y="1972235"/>
            <a:ext cx="1425101" cy="15590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cs typeface="Calibri"/>
              </a:rPr>
              <a:t>mysql</a:t>
            </a:r>
            <a:endParaRPr lang="en-US" sz="1400" dirty="0" err="1"/>
          </a:p>
        </p:txBody>
      </p:sp>
      <p:sp>
        <p:nvSpPr>
          <p:cNvPr id="14" name="Cylinder 2">
            <a:extLst>
              <a:ext uri="{FF2B5EF4-FFF2-40B4-BE49-F238E27FC236}">
                <a16:creationId xmlns:a16="http://schemas.microsoft.com/office/drawing/2014/main" id="{BEE797AA-9E74-4716-8EBA-51BFEAC83BEC}"/>
              </a:ext>
            </a:extLst>
          </p:cNvPr>
          <p:cNvSpPr/>
          <p:nvPr/>
        </p:nvSpPr>
        <p:spPr>
          <a:xfrm>
            <a:off x="8250243" y="1972235"/>
            <a:ext cx="1413709" cy="15590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cs typeface="Calibri"/>
              </a:rPr>
              <a:t>Not </a:t>
            </a:r>
            <a:r>
              <a:rPr lang="en-US" sz="1400" dirty="0" err="1">
                <a:cs typeface="Calibri"/>
              </a:rPr>
              <a:t>mysql</a:t>
            </a:r>
            <a:endParaRPr lang="en-US" sz="1400" dirty="0" err="1"/>
          </a:p>
        </p:txBody>
      </p:sp>
      <p:sp>
        <p:nvSpPr>
          <p:cNvPr id="15" name="TextBox 14">
            <a:extLst>
              <a:ext uri="{FF2B5EF4-FFF2-40B4-BE49-F238E27FC236}">
                <a16:creationId xmlns:a16="http://schemas.microsoft.com/office/drawing/2014/main" id="{7D2917DD-C584-419F-A419-445ABB17868B}"/>
              </a:ext>
            </a:extLst>
          </p:cNvPr>
          <p:cNvSpPr txBox="1"/>
          <p:nvPr/>
        </p:nvSpPr>
        <p:spPr>
          <a:xfrm>
            <a:off x="2112685" y="135973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Bob’s Database</a:t>
            </a:r>
          </a:p>
        </p:txBody>
      </p:sp>
      <p:sp>
        <p:nvSpPr>
          <p:cNvPr id="16" name="TextBox 15">
            <a:extLst>
              <a:ext uri="{FF2B5EF4-FFF2-40B4-BE49-F238E27FC236}">
                <a16:creationId xmlns:a16="http://schemas.microsoft.com/office/drawing/2014/main" id="{CD1033BD-74AE-4D11-BA9B-D3DC089189D1}"/>
              </a:ext>
            </a:extLst>
          </p:cNvPr>
          <p:cNvSpPr txBox="1"/>
          <p:nvPr/>
        </p:nvSpPr>
        <p:spPr>
          <a:xfrm>
            <a:off x="7341435" y="133326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Alice’s Database</a:t>
            </a:r>
          </a:p>
        </p:txBody>
      </p:sp>
      <p:cxnSp>
        <p:nvCxnSpPr>
          <p:cNvPr id="17" name="Straight Arrow Connector 16">
            <a:extLst>
              <a:ext uri="{FF2B5EF4-FFF2-40B4-BE49-F238E27FC236}">
                <a16:creationId xmlns:a16="http://schemas.microsoft.com/office/drawing/2014/main" id="{92BF47EF-8FDE-4EDA-A475-5A6683D8757F}"/>
              </a:ext>
            </a:extLst>
          </p:cNvPr>
          <p:cNvCxnSpPr/>
          <p:nvPr/>
        </p:nvCxnSpPr>
        <p:spPr>
          <a:xfrm>
            <a:off x="4052724" y="2957829"/>
            <a:ext cx="4156160" cy="3353"/>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877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Exchange</a:t>
            </a:r>
          </a:p>
        </p:txBody>
      </p:sp>
      <p:sp>
        <p:nvSpPr>
          <p:cNvPr id="3" name="Content Placeholder 2"/>
          <p:cNvSpPr>
            <a:spLocks noGrp="1"/>
          </p:cNvSpPr>
          <p:nvPr>
            <p:ph idx="1"/>
          </p:nvPr>
        </p:nvSpPr>
        <p:spPr>
          <a:xfrm>
            <a:off x="499298" y="2388358"/>
            <a:ext cx="11133905" cy="4180721"/>
          </a:xfrm>
        </p:spPr>
        <p:txBody>
          <a:bodyPr/>
          <a:lstStyle/>
          <a:p>
            <a:r>
              <a:rPr lang="en-GB" dirty="0"/>
              <a:t>Used to transfer data between data systems</a:t>
            </a:r>
          </a:p>
          <a:p>
            <a:r>
              <a:rPr lang="en-GB" dirty="0"/>
              <a:t>Three major file formats:</a:t>
            </a:r>
          </a:p>
          <a:p>
            <a:pPr lvl="1"/>
            <a:r>
              <a:rPr lang="en-GB" dirty="0"/>
              <a:t>CSV: structured tabular data</a:t>
            </a:r>
          </a:p>
          <a:p>
            <a:pPr lvl="1"/>
            <a:r>
              <a:rPr lang="en-GB" dirty="0"/>
              <a:t>XML: semi-structured, tagged data</a:t>
            </a:r>
          </a:p>
          <a:p>
            <a:pPr lvl="1"/>
            <a:r>
              <a:rPr lang="en-GB" dirty="0"/>
              <a:t>JSON: semi-structured, tagged data</a:t>
            </a:r>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35</a:t>
            </a:fld>
            <a:endParaRPr lang="en-GB"/>
          </a:p>
        </p:txBody>
      </p:sp>
    </p:spTree>
    <p:extLst>
      <p:ext uri="{BB962C8B-B14F-4D97-AF65-F5344CB8AC3E}">
        <p14:creationId xmlns:p14="http://schemas.microsoft.com/office/powerpoint/2010/main" val="3491012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3520CE-AE05-DB46-ADBA-64C83163815C}" type="slidenum">
              <a:rPr lang="en-GB" smtClean="0"/>
              <a:t>36</a:t>
            </a:fld>
            <a:endParaRPr lang="en-GB"/>
          </a:p>
        </p:txBody>
      </p:sp>
      <p:sp>
        <p:nvSpPr>
          <p:cNvPr id="3" name="Rectangle 2"/>
          <p:cNvSpPr/>
          <p:nvPr/>
        </p:nvSpPr>
        <p:spPr>
          <a:xfrm>
            <a:off x="7215463" y="6408138"/>
            <a:ext cx="4014240" cy="369332"/>
          </a:xfrm>
          <a:prstGeom prst="rect">
            <a:avLst/>
          </a:prstGeom>
        </p:spPr>
        <p:txBody>
          <a:bodyPr wrap="none">
            <a:spAutoFit/>
          </a:bodyPr>
          <a:lstStyle/>
          <a:p>
            <a:r>
              <a:rPr lang="en-GB" dirty="0">
                <a:hlinkClick r:id="rId3"/>
              </a:rPr>
              <a:t>https://pypi.org/project/etlhelper/</a:t>
            </a:r>
            <a:endParaRPr lang="en-GB" dirty="0"/>
          </a:p>
        </p:txBody>
      </p:sp>
      <p:pic>
        <p:nvPicPr>
          <p:cNvPr id="5" name="Picture 4"/>
          <p:cNvPicPr>
            <a:picLocks noChangeAspect="1"/>
          </p:cNvPicPr>
          <p:nvPr/>
        </p:nvPicPr>
        <p:blipFill>
          <a:blip r:embed="rId4"/>
          <a:stretch>
            <a:fillRect/>
          </a:stretch>
        </p:blipFill>
        <p:spPr>
          <a:xfrm>
            <a:off x="3221862" y="3428181"/>
            <a:ext cx="6353203" cy="2979957"/>
          </a:xfrm>
          <a:prstGeom prst="rect">
            <a:avLst/>
          </a:prstGeom>
        </p:spPr>
      </p:pic>
      <p:sp>
        <p:nvSpPr>
          <p:cNvPr id="6" name="Cylinder 1">
            <a:extLst>
              <a:ext uri="{FF2B5EF4-FFF2-40B4-BE49-F238E27FC236}">
                <a16:creationId xmlns:a16="http://schemas.microsoft.com/office/drawing/2014/main" id="{594D7F14-3D00-43E1-87E1-63C463544A4E}"/>
              </a:ext>
            </a:extLst>
          </p:cNvPr>
          <p:cNvSpPr/>
          <p:nvPr/>
        </p:nvSpPr>
        <p:spPr>
          <a:xfrm>
            <a:off x="2784559" y="1523296"/>
            <a:ext cx="1425101" cy="15590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cs typeface="Calibri"/>
              </a:rPr>
              <a:t>Postgres</a:t>
            </a:r>
            <a:endParaRPr lang="en-US" sz="1400" dirty="0"/>
          </a:p>
        </p:txBody>
      </p:sp>
      <p:sp>
        <p:nvSpPr>
          <p:cNvPr id="7" name="Cylinder 2">
            <a:extLst>
              <a:ext uri="{FF2B5EF4-FFF2-40B4-BE49-F238E27FC236}">
                <a16:creationId xmlns:a16="http://schemas.microsoft.com/office/drawing/2014/main" id="{BEE797AA-9E74-4716-8EBA-51BFEAC83BEC}"/>
              </a:ext>
            </a:extLst>
          </p:cNvPr>
          <p:cNvSpPr/>
          <p:nvPr/>
        </p:nvSpPr>
        <p:spPr>
          <a:xfrm>
            <a:off x="8470896" y="1523296"/>
            <a:ext cx="1413709" cy="15590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Oracle</a:t>
            </a:r>
          </a:p>
        </p:txBody>
      </p:sp>
      <p:cxnSp>
        <p:nvCxnSpPr>
          <p:cNvPr id="10" name="Straight Arrow Connector 9">
            <a:extLst>
              <a:ext uri="{FF2B5EF4-FFF2-40B4-BE49-F238E27FC236}">
                <a16:creationId xmlns:a16="http://schemas.microsoft.com/office/drawing/2014/main" id="{92BF47EF-8FDE-4EDA-A475-5A6683D8757F}"/>
              </a:ext>
            </a:extLst>
          </p:cNvPr>
          <p:cNvCxnSpPr/>
          <p:nvPr/>
        </p:nvCxnSpPr>
        <p:spPr>
          <a:xfrm>
            <a:off x="4273377" y="2508890"/>
            <a:ext cx="4156160" cy="3353"/>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074074" y="825866"/>
            <a:ext cx="8287834" cy="369332"/>
          </a:xfrm>
          <a:prstGeom prst="rect">
            <a:avLst/>
          </a:prstGeom>
        </p:spPr>
        <p:txBody>
          <a:bodyPr wrap="square">
            <a:spAutoFit/>
          </a:bodyPr>
          <a:lstStyle/>
          <a:p>
            <a:r>
              <a:rPr lang="en-GB" i="1" dirty="0" err="1">
                <a:solidFill>
                  <a:srgbClr val="797979"/>
                </a:solidFill>
                <a:latin typeface="Source Sans Pro"/>
              </a:rPr>
              <a:t>etlhelper</a:t>
            </a:r>
            <a:r>
              <a:rPr lang="en-GB" i="1" dirty="0">
                <a:solidFill>
                  <a:srgbClr val="797979"/>
                </a:solidFill>
                <a:latin typeface="Source Sans Pro"/>
              </a:rPr>
              <a:t> is a Python library to simplify data transfer between databases.</a:t>
            </a:r>
            <a:endParaRPr lang="en-GB" dirty="0"/>
          </a:p>
        </p:txBody>
      </p:sp>
      <p:sp>
        <p:nvSpPr>
          <p:cNvPr id="12" name="Rectangle 11"/>
          <p:cNvSpPr/>
          <p:nvPr/>
        </p:nvSpPr>
        <p:spPr>
          <a:xfrm>
            <a:off x="3192842" y="68155"/>
            <a:ext cx="5984908" cy="584775"/>
          </a:xfrm>
          <a:prstGeom prst="rect">
            <a:avLst/>
          </a:prstGeom>
        </p:spPr>
        <p:txBody>
          <a:bodyPr wrap="none">
            <a:spAutoFit/>
          </a:bodyPr>
          <a:lstStyle/>
          <a:p>
            <a:r>
              <a:rPr lang="en-GB" sz="3200" b="1" dirty="0">
                <a:solidFill>
                  <a:schemeClr val="tx1">
                    <a:lumMod val="95000"/>
                    <a:lumOff val="5000"/>
                  </a:schemeClr>
                </a:solidFill>
                <a:effectLst>
                  <a:outerShdw blurRad="38100" dist="38100" dir="2700000" algn="tl">
                    <a:srgbClr val="000000">
                      <a:alpha val="43137"/>
                    </a:srgbClr>
                  </a:outerShdw>
                </a:effectLst>
                <a:latin typeface="Source Sans Pro"/>
              </a:rPr>
              <a:t>EXAMPLE ETL tool:  </a:t>
            </a:r>
            <a:r>
              <a:rPr lang="en-GB" sz="3200" b="1" dirty="0" err="1">
                <a:solidFill>
                  <a:schemeClr val="tx1">
                    <a:lumMod val="95000"/>
                    <a:lumOff val="5000"/>
                  </a:schemeClr>
                </a:solidFill>
                <a:effectLst>
                  <a:outerShdw blurRad="38100" dist="38100" dir="2700000" algn="tl">
                    <a:srgbClr val="000000">
                      <a:alpha val="43137"/>
                    </a:srgbClr>
                  </a:outerShdw>
                </a:effectLst>
                <a:latin typeface="Source Sans Pro"/>
              </a:rPr>
              <a:t>etlhelper</a:t>
            </a:r>
            <a:endParaRPr lang="en-GB" sz="3200" b="1" i="0" dirty="0">
              <a:solidFill>
                <a:schemeClr val="tx1">
                  <a:lumMod val="95000"/>
                  <a:lumOff val="5000"/>
                </a:schemeClr>
              </a:solidFill>
              <a:effectLst>
                <a:outerShdw blurRad="38100" dist="38100" dir="2700000" algn="tl">
                  <a:srgbClr val="000000">
                    <a:alpha val="43137"/>
                  </a:srgbClr>
                </a:outerShdw>
              </a:effectLst>
              <a:latin typeface="Source Sans Pro"/>
            </a:endParaRPr>
          </a:p>
        </p:txBody>
      </p:sp>
    </p:spTree>
    <p:extLst>
      <p:ext uri="{BB962C8B-B14F-4D97-AF65-F5344CB8AC3E}">
        <p14:creationId xmlns:p14="http://schemas.microsoft.com/office/powerpoint/2010/main" val="3910112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3520CE-AE05-DB46-ADBA-64C83163815C}" type="slidenum">
              <a:rPr lang="en-GB" smtClean="0"/>
              <a:t>37</a:t>
            </a:fld>
            <a:endParaRPr lang="en-GB"/>
          </a:p>
        </p:txBody>
      </p:sp>
      <p:sp>
        <p:nvSpPr>
          <p:cNvPr id="3" name="Title 1"/>
          <p:cNvSpPr txBox="1">
            <a:spLocks/>
          </p:cNvSpPr>
          <p:nvPr/>
        </p:nvSpPr>
        <p:spPr>
          <a:xfrm>
            <a:off x="0" y="413609"/>
            <a:ext cx="11885084" cy="1031618"/>
          </a:xfrm>
          <a:prstGeom prst="rect">
            <a:avLst/>
          </a:prstGeom>
          <a:solidFill>
            <a:schemeClr val="tx1">
              <a:lumMod val="85000"/>
              <a:lumOff val="15000"/>
            </a:schemeClr>
          </a:solidFill>
        </p:spPr>
        <p:txBody>
          <a:bodyPr/>
          <a:lstStyle>
            <a:lvl1pPr marL="0" indent="0" algn="l" defTabSz="914400" rtl="0" eaLnBrk="1" latinLnBrk="0" hangingPunct="1">
              <a:spcBef>
                <a:spcPct val="0"/>
              </a:spcBef>
              <a:buNone/>
              <a:defRPr sz="4000" kern="1200">
                <a:solidFill>
                  <a:schemeClr val="bg1"/>
                </a:solidFill>
                <a:latin typeface="+mj-lt"/>
                <a:ea typeface="+mj-ea"/>
                <a:cs typeface="+mj-cs"/>
              </a:defRPr>
            </a:lvl1pPr>
          </a:lstStyle>
          <a:p>
            <a:r>
              <a:rPr lang="en-GB" dirty="0"/>
              <a:t>Advantages of XML</a:t>
            </a:r>
          </a:p>
        </p:txBody>
      </p:sp>
      <p:sp>
        <p:nvSpPr>
          <p:cNvPr id="4" name="TextBox 3"/>
          <p:cNvSpPr txBox="1"/>
          <p:nvPr/>
        </p:nvSpPr>
        <p:spPr>
          <a:xfrm>
            <a:off x="549930" y="2257019"/>
            <a:ext cx="11335154" cy="3539430"/>
          </a:xfrm>
          <a:prstGeom prst="rect">
            <a:avLst/>
          </a:prstGeom>
          <a:noFill/>
        </p:spPr>
        <p:txBody>
          <a:bodyPr wrap="none" rtlCol="0">
            <a:spAutoFit/>
          </a:bodyPr>
          <a:lstStyle/>
          <a:p>
            <a:pPr marL="457200" indent="-457200">
              <a:buFont typeface="Arial" panose="020B0604020202020204" pitchFamily="34" charset="0"/>
              <a:buChar char="•"/>
            </a:pPr>
            <a:r>
              <a:rPr lang="en-GB" sz="2800" b="1" dirty="0"/>
              <a:t>Open format – </a:t>
            </a:r>
            <a:r>
              <a:rPr lang="en-GB" sz="2800" dirty="0"/>
              <a:t>used by applications like MS Office</a:t>
            </a:r>
            <a:br>
              <a:rPr lang="en-GB" sz="2800" dirty="0"/>
            </a:br>
            <a:endParaRPr lang="en-GB" sz="2800" dirty="0"/>
          </a:p>
          <a:p>
            <a:pPr marL="457200" indent="-457200">
              <a:buFont typeface="Arial" panose="020B0604020202020204" pitchFamily="34" charset="0"/>
              <a:buChar char="•"/>
            </a:pPr>
            <a:r>
              <a:rPr lang="en-GB" sz="2800" b="1" dirty="0"/>
              <a:t>Keeps content separate from the presentation</a:t>
            </a:r>
            <a:br>
              <a:rPr lang="en-GB" sz="2800" b="1" dirty="0"/>
            </a:br>
            <a:endParaRPr lang="en-GB" sz="2800" b="1" dirty="0"/>
          </a:p>
          <a:p>
            <a:pPr marL="457200" indent="-457200">
              <a:buFont typeface="Arial" panose="020B0604020202020204" pitchFamily="34" charset="0"/>
              <a:buChar char="•"/>
            </a:pPr>
            <a:r>
              <a:rPr lang="en-GB" sz="2800" b="1" dirty="0"/>
              <a:t>Can be used on server and client</a:t>
            </a:r>
            <a:br>
              <a:rPr lang="en-GB" sz="2800" b="1" dirty="0"/>
            </a:br>
            <a:endParaRPr lang="en-GB" sz="2800" b="1" dirty="0"/>
          </a:p>
          <a:p>
            <a:pPr marL="457200" indent="-457200">
              <a:buFont typeface="Arial" panose="020B0604020202020204" pitchFamily="34" charset="0"/>
              <a:buChar char="•"/>
            </a:pPr>
            <a:r>
              <a:rPr lang="en-GB" sz="2800" b="1" dirty="0"/>
              <a:t>Good support in many languages </a:t>
            </a:r>
            <a:r>
              <a:rPr lang="en-GB" sz="2800" dirty="0"/>
              <a:t>(e.g. Java, Python, .NET, JS)</a:t>
            </a:r>
          </a:p>
          <a:p>
            <a:pPr marL="457200" indent="-457200">
              <a:buFont typeface="Arial" panose="020B0604020202020204" pitchFamily="34" charset="0"/>
              <a:buChar char="•"/>
            </a:pPr>
            <a:endParaRPr lang="en-GB" sz="2800" dirty="0"/>
          </a:p>
        </p:txBody>
      </p:sp>
    </p:spTree>
    <p:extLst>
      <p:ext uri="{BB962C8B-B14F-4D97-AF65-F5344CB8AC3E}">
        <p14:creationId xmlns:p14="http://schemas.microsoft.com/office/powerpoint/2010/main" val="2684344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Shape 32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68941" y="557913"/>
            <a:ext cx="1444018" cy="1619015"/>
          </a:xfrm>
          <a:prstGeom prst="rect">
            <a:avLst/>
          </a:prstGeom>
          <a:noFill/>
          <a:ln>
            <a:noFill/>
          </a:ln>
        </p:spPr>
      </p:pic>
      <p:sp>
        <p:nvSpPr>
          <p:cNvPr id="326" name="Shape 326"/>
          <p:cNvSpPr txBox="1"/>
          <p:nvPr/>
        </p:nvSpPr>
        <p:spPr>
          <a:xfrm>
            <a:off x="990950" y="2583072"/>
            <a:ext cx="5736000" cy="1977604"/>
          </a:xfrm>
          <a:prstGeom prst="rect">
            <a:avLst/>
          </a:prstGeom>
          <a:noFill/>
          <a:ln>
            <a:noFill/>
          </a:ln>
        </p:spPr>
        <p:txBody>
          <a:bodyPr spcFirstLastPara="1" wrap="square" lIns="121900" tIns="121900" rIns="121900" bIns="121900" anchor="t" anchorCtr="0">
            <a:noAutofit/>
          </a:bodyPr>
          <a:lstStyle/>
          <a:p>
            <a:r>
              <a:rPr lang="en-GB" sz="3200" dirty="0">
                <a:latin typeface="Calibri"/>
                <a:ea typeface="Calibri"/>
                <a:cs typeface="Calibri"/>
                <a:sym typeface="Calibri"/>
              </a:rPr>
              <a:t>In Office 2007 Microsoft changed its documents to use an XML based file type: Office Open XML</a:t>
            </a:r>
            <a:endParaRPr sz="3200" dirty="0">
              <a:latin typeface="Calibri"/>
              <a:ea typeface="Calibri"/>
              <a:cs typeface="Calibri"/>
              <a:sym typeface="Calibri"/>
            </a:endParaRPr>
          </a:p>
        </p:txBody>
      </p:sp>
      <p:pic>
        <p:nvPicPr>
          <p:cNvPr id="2" name="Picture 1"/>
          <p:cNvPicPr>
            <a:picLocks noChangeAspect="1"/>
          </p:cNvPicPr>
          <p:nvPr/>
        </p:nvPicPr>
        <p:blipFill>
          <a:blip r:embed="rId4"/>
          <a:stretch>
            <a:fillRect/>
          </a:stretch>
        </p:blipFill>
        <p:spPr>
          <a:xfrm>
            <a:off x="7512424" y="1447291"/>
            <a:ext cx="4489378" cy="5179295"/>
          </a:xfrm>
          <a:prstGeom prst="rect">
            <a:avLst/>
          </a:prstGeom>
        </p:spPr>
      </p:pic>
      <p:pic>
        <p:nvPicPr>
          <p:cNvPr id="3" name="Picture 2"/>
          <p:cNvPicPr>
            <a:picLocks noChangeAspect="1"/>
          </p:cNvPicPr>
          <p:nvPr/>
        </p:nvPicPr>
        <p:blipFill>
          <a:blip r:embed="rId5"/>
          <a:stretch>
            <a:fillRect/>
          </a:stretch>
        </p:blipFill>
        <p:spPr>
          <a:xfrm>
            <a:off x="9599352" y="4593714"/>
            <a:ext cx="1599413" cy="762000"/>
          </a:xfrm>
          <a:prstGeom prst="rect">
            <a:avLst/>
          </a:prstGeom>
        </p:spPr>
      </p:pic>
      <p:sp>
        <p:nvSpPr>
          <p:cNvPr id="6" name="Shape 326"/>
          <p:cNvSpPr txBox="1"/>
          <p:nvPr/>
        </p:nvSpPr>
        <p:spPr>
          <a:xfrm>
            <a:off x="990950" y="4966820"/>
            <a:ext cx="5736000" cy="1314677"/>
          </a:xfrm>
          <a:prstGeom prst="rect">
            <a:avLst/>
          </a:prstGeom>
          <a:noFill/>
          <a:ln>
            <a:noFill/>
          </a:ln>
        </p:spPr>
        <p:txBody>
          <a:bodyPr spcFirstLastPara="1" wrap="square" lIns="121900" tIns="121900" rIns="121900" bIns="121900" anchor="t" anchorCtr="0">
            <a:noAutofit/>
          </a:bodyPr>
          <a:lstStyle/>
          <a:p>
            <a:r>
              <a:rPr lang="en-GB" sz="3200" dirty="0">
                <a:latin typeface="Calibri"/>
                <a:ea typeface="Calibri"/>
                <a:cs typeface="Calibri"/>
                <a:sym typeface="Calibri"/>
              </a:rPr>
              <a:t>Try </a:t>
            </a:r>
            <a:r>
              <a:rPr lang="en-GB" sz="3200" i="1" dirty="0">
                <a:latin typeface="Calibri"/>
                <a:ea typeface="Calibri"/>
                <a:cs typeface="Calibri"/>
                <a:sym typeface="Calibri"/>
              </a:rPr>
              <a:t>unzipping</a:t>
            </a:r>
            <a:r>
              <a:rPr lang="en-GB" sz="3200" dirty="0">
                <a:latin typeface="Calibri"/>
                <a:ea typeface="Calibri"/>
                <a:cs typeface="Calibri"/>
                <a:sym typeface="Calibri"/>
              </a:rPr>
              <a:t> a .</a:t>
            </a:r>
            <a:r>
              <a:rPr lang="en-GB" sz="3200" dirty="0" err="1">
                <a:latin typeface="Calibri"/>
                <a:ea typeface="Calibri"/>
                <a:cs typeface="Calibri"/>
                <a:sym typeface="Calibri"/>
              </a:rPr>
              <a:t>docx</a:t>
            </a:r>
            <a:r>
              <a:rPr lang="en-GB" sz="3200" dirty="0">
                <a:latin typeface="Calibri"/>
                <a:ea typeface="Calibri"/>
                <a:cs typeface="Calibri"/>
                <a:sym typeface="Calibri"/>
              </a:rPr>
              <a:t> file and you will find a collection of .xml files</a:t>
            </a:r>
            <a:endParaRPr sz="3200" dirty="0">
              <a:latin typeface="Calibri"/>
              <a:ea typeface="Calibri"/>
              <a:cs typeface="Calibri"/>
              <a:sym typeface="Calibri"/>
            </a:endParaRPr>
          </a:p>
        </p:txBody>
      </p:sp>
    </p:spTree>
    <p:extLst>
      <p:ext uri="{BB962C8B-B14F-4D97-AF65-F5344CB8AC3E}">
        <p14:creationId xmlns:p14="http://schemas.microsoft.com/office/powerpoint/2010/main" val="287226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500" fill="hold"/>
                                        <p:tgtEl>
                                          <p:spTgt spid="3"/>
                                        </p:tgtEl>
                                        <p:attrNameLst>
                                          <p:attrName>ppt_w</p:attrName>
                                        </p:attrNameLst>
                                      </p:cBhvr>
                                      <p:tavLst>
                                        <p:tav tm="0">
                                          <p:val>
                                            <p:fltVal val="0"/>
                                          </p:val>
                                        </p:tav>
                                        <p:tav tm="100000">
                                          <p:val>
                                            <p:strVal val="#ppt_w"/>
                                          </p:val>
                                        </p:tav>
                                      </p:tavLst>
                                    </p:anim>
                                    <p:anim calcmode="lin" valueType="num">
                                      <p:cBhvr>
                                        <p:cTn id="8" dur="1500" fill="hold"/>
                                        <p:tgtEl>
                                          <p:spTgt spid="3"/>
                                        </p:tgtEl>
                                        <p:attrNameLst>
                                          <p:attrName>ppt_h</p:attrName>
                                        </p:attrNameLst>
                                      </p:cBhvr>
                                      <p:tavLst>
                                        <p:tav tm="0">
                                          <p:val>
                                            <p:fltVal val="0"/>
                                          </p:val>
                                        </p:tav>
                                        <p:tav tm="100000">
                                          <p:val>
                                            <p:strVal val="#ppt_h"/>
                                          </p:val>
                                        </p:tav>
                                      </p:tavLst>
                                    </p:anim>
                                    <p:anim calcmode="lin" valueType="num">
                                      <p:cBhvr>
                                        <p:cTn id="9" dur="1500" fill="hold"/>
                                        <p:tgtEl>
                                          <p:spTgt spid="3"/>
                                        </p:tgtEl>
                                        <p:attrNameLst>
                                          <p:attrName>style.rotation</p:attrName>
                                        </p:attrNameLst>
                                      </p:cBhvr>
                                      <p:tavLst>
                                        <p:tav tm="0">
                                          <p:val>
                                            <p:fltVal val="90"/>
                                          </p:val>
                                        </p:tav>
                                        <p:tav tm="100000">
                                          <p:val>
                                            <p:fltVal val="0"/>
                                          </p:val>
                                        </p:tav>
                                      </p:tavLst>
                                    </p:anim>
                                    <p:animEffect transition="in" filter="fade">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XML Storage</a:t>
            </a:r>
          </a:p>
        </p:txBody>
      </p:sp>
      <p:sp>
        <p:nvSpPr>
          <p:cNvPr id="3" name="Content Placeholder 2"/>
          <p:cNvSpPr>
            <a:spLocks noGrp="1"/>
          </p:cNvSpPr>
          <p:nvPr>
            <p:ph idx="1"/>
          </p:nvPr>
        </p:nvSpPr>
        <p:spPr/>
        <p:txBody>
          <a:bodyPr anchor="ctr">
            <a:normAutofit/>
          </a:bodyPr>
          <a:lstStyle/>
          <a:p>
            <a:pPr marL="514350" indent="-514350">
              <a:lnSpc>
                <a:spcPct val="150000"/>
              </a:lnSpc>
              <a:buFont typeface="+mj-lt"/>
              <a:buAutoNum type="arabicPeriod"/>
            </a:pPr>
            <a:r>
              <a:rPr lang="en-GB" dirty="0"/>
              <a:t>File System</a:t>
            </a:r>
          </a:p>
          <a:p>
            <a:pPr marL="514350" indent="-514350">
              <a:lnSpc>
                <a:spcPct val="150000"/>
              </a:lnSpc>
              <a:buFont typeface="+mj-lt"/>
              <a:buAutoNum type="arabicPeriod"/>
            </a:pPr>
            <a:r>
              <a:rPr lang="en-GB" dirty="0"/>
              <a:t>XML Database</a:t>
            </a:r>
          </a:p>
          <a:p>
            <a:pPr marL="514350" indent="-514350">
              <a:lnSpc>
                <a:spcPct val="150000"/>
              </a:lnSpc>
              <a:buFont typeface="+mj-lt"/>
              <a:buAutoNum type="arabicPeriod"/>
            </a:pPr>
            <a:r>
              <a:rPr lang="en-GB" dirty="0"/>
              <a:t>Relational Database</a:t>
            </a:r>
          </a:p>
          <a:p>
            <a:pPr marL="857250" lvl="1" indent="-514350">
              <a:buFont typeface="+mj-lt"/>
              <a:buAutoNum type="arabicPeriod"/>
            </a:pPr>
            <a:r>
              <a:rPr lang="en-GB" dirty="0"/>
              <a:t>Blob</a:t>
            </a:r>
          </a:p>
          <a:p>
            <a:pPr marL="857250" lvl="1" indent="-514350">
              <a:buFont typeface="+mj-lt"/>
              <a:buAutoNum type="arabicPeriod"/>
            </a:pPr>
            <a:r>
              <a:rPr lang="en-GB" dirty="0"/>
              <a:t>Shredded</a:t>
            </a:r>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39</a:t>
            </a:fld>
            <a:endParaRPr lang="en-GB"/>
          </a:p>
        </p:txBody>
      </p:sp>
    </p:spTree>
    <p:extLst>
      <p:ext uri="{BB962C8B-B14F-4D97-AF65-F5344CB8AC3E}">
        <p14:creationId xmlns:p14="http://schemas.microsoft.com/office/powerpoint/2010/main" val="2510428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 y="618504"/>
            <a:ext cx="11885084" cy="818410"/>
          </a:xfrm>
          <a:prstGeom prst="rect">
            <a:avLst/>
          </a:prstGeom>
        </p:spPr>
        <p:txBody>
          <a:bodyPr spcFirstLastPara="1" vert="horz" wrap="square" lIns="121900" tIns="121900" rIns="121900" bIns="121900" rtlCol="0" anchor="t" anchorCtr="0">
            <a:noAutofit/>
          </a:bodyPr>
          <a:lstStyle/>
          <a:p>
            <a:pPr>
              <a:spcBef>
                <a:spcPts val="0"/>
              </a:spcBef>
            </a:pPr>
            <a:r>
              <a:rPr lang="en-GB" dirty="0"/>
              <a:t>XML is ...</a:t>
            </a:r>
            <a:endParaRPr dirty="0"/>
          </a:p>
        </p:txBody>
      </p:sp>
      <p:pic>
        <p:nvPicPr>
          <p:cNvPr id="272" name="Shape 272"/>
          <p:cNvPicPr preferRelativeResize="0"/>
          <p:nvPr/>
        </p:nvPicPr>
        <p:blipFill>
          <a:blip r:embed="rId3">
            <a:alphaModFix/>
          </a:blip>
          <a:stretch>
            <a:fillRect/>
          </a:stretch>
        </p:blipFill>
        <p:spPr>
          <a:xfrm>
            <a:off x="1452707" y="1436914"/>
            <a:ext cx="9589104" cy="5257184"/>
          </a:xfrm>
          <a:prstGeom prst="rect">
            <a:avLst/>
          </a:prstGeom>
          <a:noFill/>
          <a:ln>
            <a:noFill/>
          </a:ln>
        </p:spPr>
      </p:pic>
    </p:spTree>
    <p:extLst>
      <p:ext uri="{BB962C8B-B14F-4D97-AF65-F5344CB8AC3E}">
        <p14:creationId xmlns:p14="http://schemas.microsoft.com/office/powerpoint/2010/main" val="2406583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XML Storage:</a:t>
            </a:r>
            <a:r>
              <a:rPr lang="en-GB" baseline="0" dirty="0"/>
              <a:t> File</a:t>
            </a:r>
            <a:endParaRPr lang="en-GB" dirty="0"/>
          </a:p>
        </p:txBody>
      </p:sp>
      <p:sp>
        <p:nvSpPr>
          <p:cNvPr id="3" name="Content Placeholder 2"/>
          <p:cNvSpPr>
            <a:spLocks noGrp="1"/>
          </p:cNvSpPr>
          <p:nvPr>
            <p:ph idx="1"/>
          </p:nvPr>
        </p:nvSpPr>
        <p:spPr>
          <a:xfrm>
            <a:off x="894862" y="1985127"/>
            <a:ext cx="4574719" cy="4745701"/>
          </a:xfrm>
        </p:spPr>
        <p:txBody>
          <a:bodyPr>
            <a:normAutofit lnSpcReduction="10000"/>
          </a:bodyPr>
          <a:lstStyle/>
          <a:p>
            <a:r>
              <a:rPr lang="en-GB" dirty="0"/>
              <a:t>Stored in file system</a:t>
            </a:r>
          </a:p>
          <a:p>
            <a:pPr lvl="1"/>
            <a:r>
              <a:rPr lang="en-GB" dirty="0"/>
              <a:t>Text files</a:t>
            </a:r>
          </a:p>
          <a:p>
            <a:r>
              <a:rPr lang="en-GB" dirty="0"/>
              <a:t>Edit using code editor</a:t>
            </a:r>
          </a:p>
          <a:p>
            <a:r>
              <a:rPr lang="en-GB" dirty="0"/>
              <a:t>Programmatic access through standard libraries</a:t>
            </a:r>
          </a:p>
          <a:p>
            <a:pPr lvl="1"/>
            <a:r>
              <a:rPr lang="en-GB" dirty="0"/>
              <a:t>XPath to extract data</a:t>
            </a:r>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40</a:t>
            </a:fld>
            <a:endParaRPr lang="en-GB"/>
          </a:p>
        </p:txBody>
      </p:sp>
      <p:sp>
        <p:nvSpPr>
          <p:cNvPr id="7" name="Document 6"/>
          <p:cNvSpPr/>
          <p:nvPr/>
        </p:nvSpPr>
        <p:spPr>
          <a:xfrm>
            <a:off x="6473191" y="2466125"/>
            <a:ext cx="3964623" cy="3411356"/>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r>
              <a:rPr lang="en-GB" sz="1400" dirty="0">
                <a:latin typeface="Monaco"/>
                <a:cs typeface="Monaco"/>
              </a:rPr>
              <a:t>&lt;people&gt;</a:t>
            </a:r>
          </a:p>
          <a:p>
            <a:r>
              <a:rPr lang="en-GB" sz="1400" dirty="0">
                <a:latin typeface="Monaco"/>
                <a:cs typeface="Monaco"/>
              </a:rPr>
              <a:t>  &lt;person&gt;</a:t>
            </a:r>
          </a:p>
          <a:p>
            <a:r>
              <a:rPr lang="en-GB" sz="1400" dirty="0">
                <a:latin typeface="Monaco"/>
                <a:cs typeface="Monaco"/>
              </a:rPr>
              <a:t>    &lt;</a:t>
            </a:r>
            <a:r>
              <a:rPr lang="en-GB" sz="1400" dirty="0" err="1">
                <a:latin typeface="Monaco"/>
                <a:cs typeface="Monaco"/>
              </a:rPr>
              <a:t>firstname</a:t>
            </a:r>
            <a:r>
              <a:rPr lang="en-GB" sz="1400" dirty="0">
                <a:latin typeface="Monaco"/>
                <a:cs typeface="Monaco"/>
              </a:rPr>
              <a:t>&gt;Bart&lt;/</a:t>
            </a:r>
            <a:r>
              <a:rPr lang="en-GB" sz="1400" dirty="0" err="1">
                <a:latin typeface="Monaco"/>
                <a:cs typeface="Monaco"/>
              </a:rPr>
              <a:t>firstname</a:t>
            </a:r>
            <a:r>
              <a:rPr lang="en-GB" sz="1400" dirty="0">
                <a:latin typeface="Monaco"/>
                <a:cs typeface="Monaco"/>
              </a:rPr>
              <a:t>&gt;</a:t>
            </a:r>
          </a:p>
          <a:p>
            <a:r>
              <a:rPr lang="en-GB" sz="1400" dirty="0">
                <a:latin typeface="Monaco"/>
                <a:cs typeface="Monaco"/>
              </a:rPr>
              <a:t>    &lt;surname&gt;Simpson&lt;/surname&gt;</a:t>
            </a:r>
          </a:p>
          <a:p>
            <a:r>
              <a:rPr lang="en-GB" sz="1400" dirty="0">
                <a:latin typeface="Monaco"/>
                <a:cs typeface="Monaco"/>
              </a:rPr>
              <a:t>    &lt;</a:t>
            </a:r>
            <a:r>
              <a:rPr lang="en-GB" sz="1400" dirty="0" err="1">
                <a:latin typeface="Monaco"/>
                <a:cs typeface="Monaco"/>
              </a:rPr>
              <a:t>tel</a:t>
            </a:r>
            <a:r>
              <a:rPr lang="en-GB" sz="1400" dirty="0">
                <a:latin typeface="Monaco"/>
                <a:cs typeface="Monaco"/>
              </a:rPr>
              <a:t>&gt;0131444777&lt;/</a:t>
            </a:r>
            <a:r>
              <a:rPr lang="en-GB" sz="1400" dirty="0" err="1">
                <a:latin typeface="Monaco"/>
                <a:cs typeface="Monaco"/>
              </a:rPr>
              <a:t>tel</a:t>
            </a:r>
            <a:r>
              <a:rPr lang="en-GB" sz="1400" dirty="0">
                <a:latin typeface="Monaco"/>
                <a:cs typeface="Monaco"/>
              </a:rPr>
              <a:t>&gt;</a:t>
            </a:r>
          </a:p>
          <a:p>
            <a:r>
              <a:rPr lang="en-GB" sz="1400" dirty="0">
                <a:latin typeface="Monaco"/>
                <a:cs typeface="Monaco"/>
              </a:rPr>
              <a:t>    &lt;email&gt;</a:t>
            </a:r>
            <a:r>
              <a:rPr lang="en-GB" sz="1400" dirty="0" err="1">
                <a:latin typeface="Monaco"/>
                <a:cs typeface="Monaco"/>
              </a:rPr>
              <a:t>bart@example.com</a:t>
            </a:r>
            <a:r>
              <a:rPr lang="en-GB" sz="1400" dirty="0">
                <a:latin typeface="Monaco"/>
                <a:cs typeface="Monaco"/>
              </a:rPr>
              <a:t>&lt;/email&gt;</a:t>
            </a:r>
          </a:p>
          <a:p>
            <a:r>
              <a:rPr lang="en-GB" sz="1400" dirty="0">
                <a:latin typeface="Monaco"/>
                <a:cs typeface="Monaco"/>
              </a:rPr>
              <a:t>  &lt;/person&gt;</a:t>
            </a:r>
          </a:p>
          <a:p>
            <a:r>
              <a:rPr lang="en-GB" sz="1400" dirty="0">
                <a:latin typeface="Monaco"/>
                <a:cs typeface="Monaco"/>
              </a:rPr>
              <a:t>  &lt;person&gt;</a:t>
            </a:r>
          </a:p>
          <a:p>
            <a:r>
              <a:rPr lang="en-GB" sz="1400" dirty="0">
                <a:latin typeface="Monaco"/>
                <a:cs typeface="Monaco"/>
              </a:rPr>
              <a:t>    &lt;</a:t>
            </a:r>
            <a:r>
              <a:rPr lang="en-GB" sz="1400" dirty="0" err="1">
                <a:latin typeface="Monaco"/>
                <a:cs typeface="Monaco"/>
              </a:rPr>
              <a:t>firstname</a:t>
            </a:r>
            <a:r>
              <a:rPr lang="en-GB" sz="1400" dirty="0">
                <a:latin typeface="Monaco"/>
                <a:cs typeface="Monaco"/>
              </a:rPr>
              <a:t>&gt;Lisa&lt;/</a:t>
            </a:r>
            <a:r>
              <a:rPr lang="en-GB" sz="1400" dirty="0" err="1">
                <a:latin typeface="Monaco"/>
                <a:cs typeface="Monaco"/>
              </a:rPr>
              <a:t>firstname</a:t>
            </a:r>
            <a:r>
              <a:rPr lang="en-GB" sz="1400" dirty="0">
                <a:latin typeface="Monaco"/>
                <a:cs typeface="Monaco"/>
              </a:rPr>
              <a:t>&gt;</a:t>
            </a:r>
          </a:p>
          <a:p>
            <a:r>
              <a:rPr lang="en-GB" sz="1400" dirty="0">
                <a:latin typeface="Monaco"/>
                <a:cs typeface="Monaco"/>
              </a:rPr>
              <a:t>    &lt;surname&gt;Simpson&lt;/surname&gt;</a:t>
            </a:r>
          </a:p>
          <a:p>
            <a:r>
              <a:rPr lang="en-GB" sz="1400" dirty="0">
                <a:latin typeface="Monaco"/>
                <a:cs typeface="Monaco"/>
              </a:rPr>
              <a:t>    &lt;email&gt;</a:t>
            </a:r>
            <a:r>
              <a:rPr lang="en-GB" sz="1400" dirty="0" err="1">
                <a:latin typeface="Monaco"/>
                <a:cs typeface="Monaco"/>
              </a:rPr>
              <a:t>lisa@macs.hw.ac.uk</a:t>
            </a:r>
            <a:r>
              <a:rPr lang="en-GB" sz="1400" dirty="0">
                <a:latin typeface="Monaco"/>
                <a:cs typeface="Monaco"/>
              </a:rPr>
              <a:t>&lt;/email&gt;</a:t>
            </a:r>
          </a:p>
          <a:p>
            <a:r>
              <a:rPr lang="en-GB" sz="1400" dirty="0">
                <a:latin typeface="Monaco"/>
                <a:cs typeface="Monaco"/>
              </a:rPr>
              <a:t>  &lt;/person&gt;</a:t>
            </a:r>
          </a:p>
          <a:p>
            <a:r>
              <a:rPr lang="en-GB" sz="1400" dirty="0">
                <a:latin typeface="Monaco"/>
                <a:cs typeface="Monaco"/>
              </a:rPr>
              <a:t>&lt;/people&gt;</a:t>
            </a:r>
          </a:p>
        </p:txBody>
      </p:sp>
    </p:spTree>
    <p:extLst>
      <p:ext uri="{BB962C8B-B14F-4D97-AF65-F5344CB8AC3E}">
        <p14:creationId xmlns:p14="http://schemas.microsoft.com/office/powerpoint/2010/main" val="305234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XML Storage:</a:t>
            </a:r>
            <a:r>
              <a:rPr lang="en-GB" baseline="0" dirty="0"/>
              <a:t> </a:t>
            </a:r>
            <a:r>
              <a:rPr lang="en-GB" baseline="0"/>
              <a:t>XML Database</a:t>
            </a:r>
            <a:endParaRPr lang="en-GB" dirty="0"/>
          </a:p>
        </p:txBody>
      </p:sp>
      <p:sp>
        <p:nvSpPr>
          <p:cNvPr id="3" name="Content Placeholder 2"/>
          <p:cNvSpPr>
            <a:spLocks noGrp="1"/>
          </p:cNvSpPr>
          <p:nvPr>
            <p:ph idx="1"/>
          </p:nvPr>
        </p:nvSpPr>
        <p:spPr/>
        <p:txBody>
          <a:bodyPr anchor="ctr"/>
          <a:lstStyle/>
          <a:p>
            <a:r>
              <a:rPr lang="en-GB" dirty="0"/>
              <a:t>XML Document store</a:t>
            </a:r>
          </a:p>
          <a:p>
            <a:pPr lvl="1"/>
            <a:r>
              <a:rPr lang="en-GB" dirty="0"/>
              <a:t>Parses and indexes data</a:t>
            </a:r>
          </a:p>
          <a:p>
            <a:pPr lvl="1"/>
            <a:r>
              <a:rPr lang="en-GB" dirty="0"/>
              <a:t>Separation of logical and</a:t>
            </a:r>
            <a:br>
              <a:rPr lang="en-GB" dirty="0"/>
            </a:br>
            <a:r>
              <a:rPr lang="en-GB" dirty="0"/>
              <a:t>physical models</a:t>
            </a:r>
          </a:p>
          <a:p>
            <a:r>
              <a:rPr lang="en-GB" dirty="0"/>
              <a:t>Declarative query support</a:t>
            </a:r>
          </a:p>
          <a:p>
            <a:pPr lvl="1"/>
            <a:r>
              <a:rPr lang="en-GB" dirty="0" err="1"/>
              <a:t>XPath</a:t>
            </a:r>
            <a:endParaRPr lang="en-GB" dirty="0"/>
          </a:p>
          <a:p>
            <a:pPr lvl="1"/>
            <a:r>
              <a:rPr lang="en-GB" dirty="0"/>
              <a:t>XQuery</a:t>
            </a:r>
          </a:p>
          <a:p>
            <a:r>
              <a:rPr lang="en-GB" dirty="0"/>
              <a:t>Not widely used</a:t>
            </a:r>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41</a:t>
            </a:fld>
            <a:endParaRPr lang="en-GB"/>
          </a:p>
        </p:txBody>
      </p:sp>
      <p:pic>
        <p:nvPicPr>
          <p:cNvPr id="7" name="Picture 6"/>
          <p:cNvPicPr>
            <a:picLocks noChangeAspect="1"/>
          </p:cNvPicPr>
          <p:nvPr/>
        </p:nvPicPr>
        <p:blipFill>
          <a:blip r:embed="rId3"/>
          <a:stretch>
            <a:fillRect/>
          </a:stretch>
        </p:blipFill>
        <p:spPr>
          <a:xfrm>
            <a:off x="7643813" y="1905000"/>
            <a:ext cx="2794000" cy="1016000"/>
          </a:xfrm>
          <a:prstGeom prst="rect">
            <a:avLst/>
          </a:prstGeom>
        </p:spPr>
      </p:pic>
      <p:pic>
        <p:nvPicPr>
          <p:cNvPr id="8" name="Picture 7"/>
          <p:cNvPicPr>
            <a:picLocks noChangeAspect="1"/>
          </p:cNvPicPr>
          <p:nvPr/>
        </p:nvPicPr>
        <p:blipFill>
          <a:blip r:embed="rId4"/>
          <a:stretch>
            <a:fillRect/>
          </a:stretch>
        </p:blipFill>
        <p:spPr>
          <a:xfrm>
            <a:off x="8832463" y="3051468"/>
            <a:ext cx="1016000" cy="1016000"/>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227115" y="4799026"/>
            <a:ext cx="3210699" cy="1587500"/>
          </a:xfrm>
          <a:prstGeom prst="rect">
            <a:avLst/>
          </a:prstGeom>
        </p:spPr>
      </p:pic>
      <p:sp>
        <p:nvSpPr>
          <p:cNvPr id="10" name="AutoShape 2" descr="arkLogic"/>
          <p:cNvSpPr>
            <a:spLocks noChangeAspect="1" noChangeArrowheads="1"/>
          </p:cNvSpPr>
          <p:nvPr/>
        </p:nvSpPr>
        <p:spPr bwMode="auto">
          <a:xfrm>
            <a:off x="152400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Picture 10"/>
          <p:cNvPicPr>
            <a:picLocks noChangeAspect="1"/>
          </p:cNvPicPr>
          <p:nvPr/>
        </p:nvPicPr>
        <p:blipFill>
          <a:blip r:embed="rId6"/>
          <a:stretch>
            <a:fillRect/>
          </a:stretch>
        </p:blipFill>
        <p:spPr>
          <a:xfrm>
            <a:off x="8126413" y="4216785"/>
            <a:ext cx="2311400" cy="533400"/>
          </a:xfrm>
          <a:prstGeom prst="rect">
            <a:avLst/>
          </a:prstGeom>
        </p:spPr>
      </p:pic>
    </p:spTree>
    <p:extLst>
      <p:ext uri="{BB962C8B-B14F-4D97-AF65-F5344CB8AC3E}">
        <p14:creationId xmlns:p14="http://schemas.microsoft.com/office/powerpoint/2010/main" val="1510083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XML Storage: RDBMS CLOB/Blob</a:t>
            </a:r>
          </a:p>
        </p:txBody>
      </p:sp>
      <p:sp>
        <p:nvSpPr>
          <p:cNvPr id="4" name="Date Placeholder 3"/>
          <p:cNvSpPr>
            <a:spLocks noGrp="1"/>
          </p:cNvSpPr>
          <p:nvPr>
            <p:ph type="dt" sz="half" idx="4294967295"/>
          </p:nvPr>
        </p:nvSpPr>
        <p:spPr>
          <a:xfrm>
            <a:off x="8773459" y="188264"/>
            <a:ext cx="2844800" cy="365125"/>
          </a:xfrm>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42</a:t>
            </a:fld>
            <a:endParaRPr lang="en-GB"/>
          </a:p>
        </p:txBody>
      </p:sp>
      <p:graphicFrame>
        <p:nvGraphicFramePr>
          <p:cNvPr id="8" name="Content Placeholder 6"/>
          <p:cNvGraphicFramePr>
            <a:graphicFrameLocks/>
          </p:cNvGraphicFramePr>
          <p:nvPr>
            <p:extLst>
              <p:ext uri="{D42A27DB-BD31-4B8C-83A1-F6EECF244321}">
                <p14:modId xmlns:p14="http://schemas.microsoft.com/office/powerpoint/2010/main" val="820171850"/>
              </p:ext>
            </p:extLst>
          </p:nvPr>
        </p:nvGraphicFramePr>
        <p:xfrm>
          <a:off x="1221676" y="4089963"/>
          <a:ext cx="3915027" cy="2373368"/>
        </p:xfrm>
        <a:graphic>
          <a:graphicData uri="http://schemas.openxmlformats.org/drawingml/2006/table">
            <a:tbl>
              <a:tblPr firstRow="1" bandRow="1">
                <a:tableStyleId>{5940675A-B579-460E-94D1-54222C63F5DA}</a:tableStyleId>
              </a:tblPr>
              <a:tblGrid>
                <a:gridCol w="1305009">
                  <a:extLst>
                    <a:ext uri="{9D8B030D-6E8A-4147-A177-3AD203B41FA5}">
                      <a16:colId xmlns:a16="http://schemas.microsoft.com/office/drawing/2014/main" val="20000"/>
                    </a:ext>
                  </a:extLst>
                </a:gridCol>
                <a:gridCol w="1305009">
                  <a:extLst>
                    <a:ext uri="{9D8B030D-6E8A-4147-A177-3AD203B41FA5}">
                      <a16:colId xmlns:a16="http://schemas.microsoft.com/office/drawing/2014/main" val="20001"/>
                    </a:ext>
                  </a:extLst>
                </a:gridCol>
                <a:gridCol w="1305009">
                  <a:extLst>
                    <a:ext uri="{9D8B030D-6E8A-4147-A177-3AD203B41FA5}">
                      <a16:colId xmlns:a16="http://schemas.microsoft.com/office/drawing/2014/main" val="20002"/>
                    </a:ext>
                  </a:extLst>
                </a:gridCol>
              </a:tblGrid>
              <a:tr h="361688">
                <a:tc>
                  <a:txBody>
                    <a:bodyPr/>
                    <a:lstStyle/>
                    <a:p>
                      <a:endParaRPr lang="en-GB" sz="900" dirty="0"/>
                    </a:p>
                  </a:txBody>
                  <a:tcPr/>
                </a:tc>
                <a:tc>
                  <a:txBody>
                    <a:bodyPr/>
                    <a:lstStyle/>
                    <a:p>
                      <a:endParaRPr lang="en-GB" sz="900"/>
                    </a:p>
                  </a:txBody>
                  <a:tcPr/>
                </a:tc>
                <a:tc>
                  <a:txBody>
                    <a:bodyPr/>
                    <a:lstStyle/>
                    <a:p>
                      <a:r>
                        <a:rPr lang="en-GB" sz="900" dirty="0"/>
                        <a:t>Document</a:t>
                      </a:r>
                    </a:p>
                  </a:txBody>
                  <a:tcPr/>
                </a:tc>
                <a:extLst>
                  <a:ext uri="{0D108BD9-81ED-4DB2-BD59-A6C34878D82A}">
                    <a16:rowId xmlns:a16="http://schemas.microsoft.com/office/drawing/2014/main" val="10000"/>
                  </a:ext>
                </a:extLst>
              </a:tr>
              <a:tr h="361688">
                <a:tc>
                  <a:txBody>
                    <a:bodyPr/>
                    <a:lstStyle/>
                    <a:p>
                      <a:endParaRPr lang="en-GB" sz="900"/>
                    </a:p>
                  </a:txBody>
                  <a:tcPr/>
                </a:tc>
                <a:tc>
                  <a:txBody>
                    <a:bodyPr/>
                    <a:lstStyle/>
                    <a:p>
                      <a:endParaRPr lang="en-GB" sz="900" dirty="0"/>
                    </a:p>
                  </a:txBody>
                  <a:tcPr/>
                </a:tc>
                <a:tc>
                  <a:txBody>
                    <a:bodyPr/>
                    <a:lstStyle/>
                    <a:p>
                      <a:r>
                        <a:rPr lang="en-GB" sz="900" dirty="0">
                          <a:latin typeface="Monaco"/>
                          <a:cs typeface="Monaco"/>
                        </a:rPr>
                        <a:t>&lt;person&gt;</a:t>
                      </a:r>
                    </a:p>
                    <a:p>
                      <a:r>
                        <a:rPr lang="en-GB" sz="900" dirty="0">
                          <a:latin typeface="Monaco"/>
                          <a:cs typeface="Monaco"/>
                        </a:rPr>
                        <a:t>  &lt;</a:t>
                      </a:r>
                      <a:r>
                        <a:rPr lang="en-GB" sz="900" dirty="0" err="1">
                          <a:latin typeface="Monaco"/>
                          <a:cs typeface="Monaco"/>
                        </a:rPr>
                        <a:t>firstname</a:t>
                      </a:r>
                      <a:r>
                        <a:rPr lang="en-GB" sz="900" dirty="0">
                          <a:latin typeface="Monaco"/>
                          <a:cs typeface="Monaco"/>
                        </a:rPr>
                        <a:t>&gt;Bart&lt;/</a:t>
                      </a:r>
                      <a:r>
                        <a:rPr lang="en-GB" sz="900" dirty="0" err="1">
                          <a:latin typeface="Monaco"/>
                          <a:cs typeface="Monaco"/>
                        </a:rPr>
                        <a:t>firstname</a:t>
                      </a:r>
                      <a:r>
                        <a:rPr lang="en-GB" sz="900" dirty="0">
                          <a:latin typeface="Monaco"/>
                          <a:cs typeface="Monaco"/>
                        </a:rPr>
                        <a:t>&gt;</a:t>
                      </a:r>
                    </a:p>
                    <a:p>
                      <a:r>
                        <a:rPr lang="en-GB" sz="900" dirty="0">
                          <a:latin typeface="Monaco"/>
                          <a:cs typeface="Monaco"/>
                        </a:rPr>
                        <a:t>  &lt;surname&gt;Simpson&lt;/surname&gt;</a:t>
                      </a:r>
                    </a:p>
                    <a:p>
                      <a:r>
                        <a:rPr lang="en-GB" sz="900" dirty="0">
                          <a:latin typeface="Monaco"/>
                          <a:cs typeface="Monaco"/>
                        </a:rPr>
                        <a:t>  &lt;</a:t>
                      </a:r>
                      <a:r>
                        <a:rPr lang="en-GB" sz="900" dirty="0" err="1">
                          <a:latin typeface="Monaco"/>
                          <a:cs typeface="Monaco"/>
                        </a:rPr>
                        <a:t>tel</a:t>
                      </a:r>
                      <a:r>
                        <a:rPr lang="en-GB" sz="900" dirty="0">
                          <a:latin typeface="Monaco"/>
                          <a:cs typeface="Monaco"/>
                        </a:rPr>
                        <a:t>&gt;0131444777&lt;/</a:t>
                      </a:r>
                      <a:r>
                        <a:rPr lang="en-GB" sz="900" dirty="0" err="1">
                          <a:latin typeface="Monaco"/>
                          <a:cs typeface="Monaco"/>
                        </a:rPr>
                        <a:t>tel</a:t>
                      </a:r>
                      <a:r>
                        <a:rPr lang="en-GB" sz="900" dirty="0">
                          <a:latin typeface="Monaco"/>
                          <a:cs typeface="Monaco"/>
                        </a:rPr>
                        <a:t>&gt;</a:t>
                      </a:r>
                    </a:p>
                    <a:p>
                      <a:r>
                        <a:rPr lang="en-GB" sz="900" dirty="0">
                          <a:latin typeface="Monaco"/>
                          <a:cs typeface="Monaco"/>
                        </a:rPr>
                        <a:t>  &lt;email&gt;</a:t>
                      </a:r>
                      <a:r>
                        <a:rPr lang="en-GB" sz="900" dirty="0" err="1">
                          <a:latin typeface="Monaco"/>
                          <a:cs typeface="Monaco"/>
                        </a:rPr>
                        <a:t>bart@example.com</a:t>
                      </a:r>
                      <a:r>
                        <a:rPr lang="en-GB" sz="900" dirty="0">
                          <a:latin typeface="Monaco"/>
                          <a:cs typeface="Monaco"/>
                        </a:rPr>
                        <a:t>&lt;/email&gt;</a:t>
                      </a:r>
                    </a:p>
                    <a:p>
                      <a:r>
                        <a:rPr lang="en-GB" sz="900" dirty="0">
                          <a:latin typeface="Monaco"/>
                          <a:cs typeface="Monaco"/>
                        </a:rPr>
                        <a:t>&lt;/person&gt;</a:t>
                      </a:r>
                    </a:p>
                  </a:txBody>
                  <a:tcPr/>
                </a:tc>
                <a:extLst>
                  <a:ext uri="{0D108BD9-81ED-4DB2-BD59-A6C34878D82A}">
                    <a16:rowId xmlns:a16="http://schemas.microsoft.com/office/drawing/2014/main" val="10001"/>
                  </a:ext>
                </a:extLst>
              </a:tr>
            </a:tbl>
          </a:graphicData>
        </a:graphic>
      </p:graphicFrame>
      <p:sp>
        <p:nvSpPr>
          <p:cNvPr id="9" name="Document 8"/>
          <p:cNvSpPr/>
          <p:nvPr/>
        </p:nvSpPr>
        <p:spPr>
          <a:xfrm>
            <a:off x="5354917" y="2024148"/>
            <a:ext cx="5008288" cy="2170126"/>
          </a:xfrm>
          <a:prstGeom prst="flowChartDocument">
            <a:avLst/>
          </a:prstGeom>
        </p:spPr>
        <p:style>
          <a:lnRef idx="1">
            <a:schemeClr val="accent6"/>
          </a:lnRef>
          <a:fillRef idx="2">
            <a:schemeClr val="accent6"/>
          </a:fillRef>
          <a:effectRef idx="1">
            <a:schemeClr val="accent6"/>
          </a:effectRef>
          <a:fontRef idx="minor">
            <a:schemeClr val="dk1"/>
          </a:fontRef>
        </p:style>
        <p:txBody>
          <a:bodyPr rtlCol="0" anchor="t"/>
          <a:lstStyle/>
          <a:p>
            <a:r>
              <a:rPr lang="en-GB" dirty="0">
                <a:latin typeface="Monaco"/>
                <a:cs typeface="Monaco"/>
              </a:rPr>
              <a:t>&lt;person&gt;</a:t>
            </a:r>
          </a:p>
          <a:p>
            <a:r>
              <a:rPr lang="en-GB" dirty="0">
                <a:latin typeface="Monaco"/>
                <a:cs typeface="Monaco"/>
              </a:rPr>
              <a:t>  &lt;</a:t>
            </a:r>
            <a:r>
              <a:rPr lang="en-GB" dirty="0" err="1">
                <a:latin typeface="Monaco"/>
                <a:cs typeface="Monaco"/>
              </a:rPr>
              <a:t>firstname</a:t>
            </a:r>
            <a:r>
              <a:rPr lang="en-GB" dirty="0">
                <a:latin typeface="Monaco"/>
                <a:cs typeface="Monaco"/>
              </a:rPr>
              <a:t>&gt;Bart&lt;/</a:t>
            </a:r>
            <a:r>
              <a:rPr lang="en-GB" dirty="0" err="1">
                <a:latin typeface="Monaco"/>
                <a:cs typeface="Monaco"/>
              </a:rPr>
              <a:t>firstname</a:t>
            </a:r>
            <a:r>
              <a:rPr lang="en-GB" dirty="0">
                <a:latin typeface="Monaco"/>
                <a:cs typeface="Monaco"/>
              </a:rPr>
              <a:t>&gt;</a:t>
            </a:r>
          </a:p>
          <a:p>
            <a:r>
              <a:rPr lang="en-GB" dirty="0">
                <a:latin typeface="Monaco"/>
                <a:cs typeface="Monaco"/>
              </a:rPr>
              <a:t>  &lt;surname&gt;Simpson&lt;/surname&gt;</a:t>
            </a:r>
          </a:p>
          <a:p>
            <a:r>
              <a:rPr lang="en-GB" dirty="0">
                <a:latin typeface="Monaco"/>
                <a:cs typeface="Monaco"/>
              </a:rPr>
              <a:t>  &lt;</a:t>
            </a:r>
            <a:r>
              <a:rPr lang="en-GB" dirty="0" err="1">
                <a:latin typeface="Monaco"/>
                <a:cs typeface="Monaco"/>
              </a:rPr>
              <a:t>tel</a:t>
            </a:r>
            <a:r>
              <a:rPr lang="en-GB" dirty="0">
                <a:latin typeface="Monaco"/>
                <a:cs typeface="Monaco"/>
              </a:rPr>
              <a:t>&gt;0131444777&lt;/</a:t>
            </a:r>
            <a:r>
              <a:rPr lang="en-GB" dirty="0" err="1">
                <a:latin typeface="Monaco"/>
                <a:cs typeface="Monaco"/>
              </a:rPr>
              <a:t>tel</a:t>
            </a:r>
            <a:r>
              <a:rPr lang="en-GB" dirty="0">
                <a:latin typeface="Monaco"/>
                <a:cs typeface="Monaco"/>
              </a:rPr>
              <a:t>&gt;</a:t>
            </a:r>
          </a:p>
          <a:p>
            <a:r>
              <a:rPr lang="en-GB" dirty="0">
                <a:latin typeface="Monaco"/>
                <a:cs typeface="Monaco"/>
              </a:rPr>
              <a:t>  &lt;email&gt;</a:t>
            </a:r>
            <a:r>
              <a:rPr lang="en-GB" dirty="0" err="1">
                <a:latin typeface="Monaco"/>
                <a:cs typeface="Monaco"/>
              </a:rPr>
              <a:t>bart@example.com</a:t>
            </a:r>
            <a:r>
              <a:rPr lang="en-GB" dirty="0">
                <a:latin typeface="Monaco"/>
                <a:cs typeface="Monaco"/>
              </a:rPr>
              <a:t>&lt;/email&gt;</a:t>
            </a:r>
          </a:p>
          <a:p>
            <a:r>
              <a:rPr lang="en-GB" dirty="0">
                <a:latin typeface="Monaco"/>
                <a:cs typeface="Monaco"/>
              </a:rPr>
              <a:t>&lt;/person&gt;</a:t>
            </a:r>
          </a:p>
          <a:p>
            <a:endParaRPr lang="en-GB" dirty="0"/>
          </a:p>
        </p:txBody>
      </p:sp>
      <p:cxnSp>
        <p:nvCxnSpPr>
          <p:cNvPr id="11" name="Straight Arrow Connector 10"/>
          <p:cNvCxnSpPr>
            <a:cxnSpLocks/>
            <a:stCxn id="9" idx="2"/>
          </p:cNvCxnSpPr>
          <p:nvPr/>
        </p:nvCxnSpPr>
        <p:spPr>
          <a:xfrm flipH="1">
            <a:off x="6096000" y="4050805"/>
            <a:ext cx="1763061" cy="8111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521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XML Storage: RDBMS Shredded</a:t>
            </a:r>
          </a:p>
        </p:txBody>
      </p:sp>
      <p:graphicFrame>
        <p:nvGraphicFramePr>
          <p:cNvPr id="7" name="Content Placeholder 6"/>
          <p:cNvGraphicFramePr>
            <a:graphicFrameLocks noGrp="1"/>
          </p:cNvGraphicFramePr>
          <p:nvPr>
            <p:ph idx="1"/>
          </p:nvPr>
        </p:nvGraphicFramePr>
        <p:xfrm>
          <a:off x="5636905" y="4574825"/>
          <a:ext cx="4938648" cy="2069752"/>
        </p:xfrm>
        <a:graphic>
          <a:graphicData uri="http://schemas.openxmlformats.org/drawingml/2006/table">
            <a:tbl>
              <a:tblPr firstRow="1" bandRow="1">
                <a:tableStyleId>{5940675A-B579-460E-94D1-54222C63F5DA}</a:tableStyleId>
              </a:tblPr>
              <a:tblGrid>
                <a:gridCol w="903230">
                  <a:extLst>
                    <a:ext uri="{9D8B030D-6E8A-4147-A177-3AD203B41FA5}">
                      <a16:colId xmlns:a16="http://schemas.microsoft.com/office/drawing/2014/main" val="20000"/>
                    </a:ext>
                  </a:extLst>
                </a:gridCol>
                <a:gridCol w="916410">
                  <a:extLst>
                    <a:ext uri="{9D8B030D-6E8A-4147-A177-3AD203B41FA5}">
                      <a16:colId xmlns:a16="http://schemas.microsoft.com/office/drawing/2014/main" val="20001"/>
                    </a:ext>
                  </a:extLst>
                </a:gridCol>
                <a:gridCol w="1189725">
                  <a:extLst>
                    <a:ext uri="{9D8B030D-6E8A-4147-A177-3AD203B41FA5}">
                      <a16:colId xmlns:a16="http://schemas.microsoft.com/office/drawing/2014/main" val="20002"/>
                    </a:ext>
                  </a:extLst>
                </a:gridCol>
                <a:gridCol w="1929283">
                  <a:extLst>
                    <a:ext uri="{9D8B030D-6E8A-4147-A177-3AD203B41FA5}">
                      <a16:colId xmlns:a16="http://schemas.microsoft.com/office/drawing/2014/main" val="20003"/>
                    </a:ext>
                  </a:extLst>
                </a:gridCol>
              </a:tblGrid>
              <a:tr h="243118">
                <a:tc>
                  <a:txBody>
                    <a:bodyPr/>
                    <a:lstStyle/>
                    <a:p>
                      <a:r>
                        <a:rPr lang="en-GB" dirty="0"/>
                        <a:t>First</a:t>
                      </a:r>
                    </a:p>
                  </a:txBody>
                  <a:tcPr/>
                </a:tc>
                <a:tc>
                  <a:txBody>
                    <a:bodyPr/>
                    <a:lstStyle/>
                    <a:p>
                      <a:r>
                        <a:rPr lang="en-GB" dirty="0"/>
                        <a:t>Last</a:t>
                      </a:r>
                    </a:p>
                  </a:txBody>
                  <a:tcPr/>
                </a:tc>
                <a:tc>
                  <a:txBody>
                    <a:bodyPr/>
                    <a:lstStyle/>
                    <a:p>
                      <a:r>
                        <a:rPr lang="en-GB" dirty="0"/>
                        <a:t>Number</a:t>
                      </a:r>
                    </a:p>
                  </a:txBody>
                  <a:tcPr/>
                </a:tc>
                <a:tc>
                  <a:txBody>
                    <a:bodyPr/>
                    <a:lstStyle/>
                    <a:p>
                      <a:r>
                        <a:rPr lang="en-GB" dirty="0"/>
                        <a:t>Email</a:t>
                      </a:r>
                    </a:p>
                  </a:txBody>
                  <a:tcPr/>
                </a:tc>
                <a:extLst>
                  <a:ext uri="{0D108BD9-81ED-4DB2-BD59-A6C34878D82A}">
                    <a16:rowId xmlns:a16="http://schemas.microsoft.com/office/drawing/2014/main" val="10000"/>
                  </a:ext>
                </a:extLst>
              </a:tr>
              <a:tr h="972472">
                <a:tc>
                  <a:txBody>
                    <a:bodyPr/>
                    <a:lstStyle/>
                    <a:p>
                      <a:r>
                        <a:rPr lang="en-GB" sz="1400" dirty="0"/>
                        <a:t>Bart</a:t>
                      </a:r>
                    </a:p>
                  </a:txBody>
                  <a:tcPr/>
                </a:tc>
                <a:tc>
                  <a:txBody>
                    <a:bodyPr/>
                    <a:lstStyle/>
                    <a:p>
                      <a:r>
                        <a:rPr lang="en-GB" sz="1400" dirty="0"/>
                        <a:t>Simpson</a:t>
                      </a:r>
                    </a:p>
                  </a:txBody>
                  <a:tcPr/>
                </a:tc>
                <a:tc>
                  <a:txBody>
                    <a:bodyPr/>
                    <a:lstStyle/>
                    <a:p>
                      <a:r>
                        <a:rPr lang="en-GB" sz="1400" dirty="0"/>
                        <a:t>0131444777</a:t>
                      </a:r>
                    </a:p>
                  </a:txBody>
                  <a:tcPr/>
                </a:tc>
                <a:tc>
                  <a:txBody>
                    <a:bodyPr/>
                    <a:lstStyle/>
                    <a:p>
                      <a:r>
                        <a:rPr lang="en-GB" sz="1400" dirty="0" err="1"/>
                        <a:t>bart@example.com</a:t>
                      </a:r>
                      <a:endParaRPr lang="en-GB" sz="1400" dirty="0"/>
                    </a:p>
                  </a:txBody>
                  <a:tcPr/>
                </a:tc>
                <a:extLst>
                  <a:ext uri="{0D108BD9-81ED-4DB2-BD59-A6C34878D82A}">
                    <a16:rowId xmlns:a16="http://schemas.microsoft.com/office/drawing/2014/main" val="10001"/>
                  </a:ext>
                </a:extLst>
              </a:tr>
              <a:tr h="243118">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0002"/>
                  </a:ext>
                </a:extLst>
              </a:tr>
              <a:tr h="243118">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0003"/>
                  </a:ext>
                </a:extLst>
              </a:tr>
            </a:tbl>
          </a:graphicData>
        </a:graphic>
      </p:graphicFrame>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43</a:t>
            </a:fld>
            <a:endParaRPr lang="en-GB"/>
          </a:p>
        </p:txBody>
      </p:sp>
      <p:sp>
        <p:nvSpPr>
          <p:cNvPr id="9" name="Document 8"/>
          <p:cNvSpPr/>
          <p:nvPr/>
        </p:nvSpPr>
        <p:spPr>
          <a:xfrm>
            <a:off x="3591856" y="2057601"/>
            <a:ext cx="5008288" cy="2170126"/>
          </a:xfrm>
          <a:prstGeom prst="flowChartDocument">
            <a:avLst/>
          </a:prstGeom>
        </p:spPr>
        <p:style>
          <a:lnRef idx="1">
            <a:schemeClr val="accent6"/>
          </a:lnRef>
          <a:fillRef idx="2">
            <a:schemeClr val="accent6"/>
          </a:fillRef>
          <a:effectRef idx="1">
            <a:schemeClr val="accent6"/>
          </a:effectRef>
          <a:fontRef idx="minor">
            <a:schemeClr val="dk1"/>
          </a:fontRef>
        </p:style>
        <p:txBody>
          <a:bodyPr rtlCol="0" anchor="t"/>
          <a:lstStyle/>
          <a:p>
            <a:r>
              <a:rPr lang="en-GB" dirty="0">
                <a:latin typeface="Monaco"/>
                <a:cs typeface="Monaco"/>
              </a:rPr>
              <a:t>&lt;person&gt;</a:t>
            </a:r>
          </a:p>
          <a:p>
            <a:r>
              <a:rPr lang="en-GB" dirty="0">
                <a:latin typeface="Monaco"/>
                <a:cs typeface="Monaco"/>
              </a:rPr>
              <a:t>  &lt;</a:t>
            </a:r>
            <a:r>
              <a:rPr lang="en-GB" dirty="0" err="1">
                <a:latin typeface="Monaco"/>
                <a:cs typeface="Monaco"/>
              </a:rPr>
              <a:t>firstname</a:t>
            </a:r>
            <a:r>
              <a:rPr lang="en-GB" dirty="0">
                <a:latin typeface="Monaco"/>
                <a:cs typeface="Monaco"/>
              </a:rPr>
              <a:t>&gt;Bart&lt;/</a:t>
            </a:r>
            <a:r>
              <a:rPr lang="en-GB" dirty="0" err="1">
                <a:latin typeface="Monaco"/>
                <a:cs typeface="Monaco"/>
              </a:rPr>
              <a:t>firstname</a:t>
            </a:r>
            <a:r>
              <a:rPr lang="en-GB" dirty="0">
                <a:latin typeface="Monaco"/>
                <a:cs typeface="Monaco"/>
              </a:rPr>
              <a:t>&gt;</a:t>
            </a:r>
          </a:p>
          <a:p>
            <a:r>
              <a:rPr lang="en-GB" dirty="0">
                <a:latin typeface="Monaco"/>
                <a:cs typeface="Monaco"/>
              </a:rPr>
              <a:t>  &lt;surname&gt;Simpson&lt;/surname&gt;</a:t>
            </a:r>
          </a:p>
          <a:p>
            <a:r>
              <a:rPr lang="en-GB" dirty="0">
                <a:latin typeface="Monaco"/>
                <a:cs typeface="Monaco"/>
              </a:rPr>
              <a:t>  &lt;</a:t>
            </a:r>
            <a:r>
              <a:rPr lang="en-GB" dirty="0" err="1">
                <a:latin typeface="Monaco"/>
                <a:cs typeface="Monaco"/>
              </a:rPr>
              <a:t>tel</a:t>
            </a:r>
            <a:r>
              <a:rPr lang="en-GB" dirty="0">
                <a:latin typeface="Monaco"/>
                <a:cs typeface="Monaco"/>
              </a:rPr>
              <a:t>&gt;0131444777&lt;/</a:t>
            </a:r>
            <a:r>
              <a:rPr lang="en-GB" dirty="0" err="1">
                <a:latin typeface="Monaco"/>
                <a:cs typeface="Monaco"/>
              </a:rPr>
              <a:t>tel</a:t>
            </a:r>
            <a:r>
              <a:rPr lang="en-GB" dirty="0">
                <a:latin typeface="Monaco"/>
                <a:cs typeface="Monaco"/>
              </a:rPr>
              <a:t>&gt;</a:t>
            </a:r>
          </a:p>
          <a:p>
            <a:r>
              <a:rPr lang="en-GB" dirty="0">
                <a:latin typeface="Monaco"/>
                <a:cs typeface="Monaco"/>
              </a:rPr>
              <a:t>  &lt;email&gt;</a:t>
            </a:r>
            <a:r>
              <a:rPr lang="en-GB" dirty="0" err="1">
                <a:latin typeface="Monaco"/>
                <a:cs typeface="Monaco"/>
              </a:rPr>
              <a:t>bart@example.com</a:t>
            </a:r>
            <a:r>
              <a:rPr lang="en-GB" dirty="0">
                <a:latin typeface="Monaco"/>
                <a:cs typeface="Monaco"/>
              </a:rPr>
              <a:t>&lt;/email&gt;</a:t>
            </a:r>
          </a:p>
          <a:p>
            <a:r>
              <a:rPr lang="en-GB" dirty="0">
                <a:latin typeface="Monaco"/>
                <a:cs typeface="Monaco"/>
              </a:rPr>
              <a:t>&lt;/person&gt;</a:t>
            </a:r>
          </a:p>
          <a:p>
            <a:endParaRPr lang="en-GB" dirty="0"/>
          </a:p>
        </p:txBody>
      </p:sp>
      <p:grpSp>
        <p:nvGrpSpPr>
          <p:cNvPr id="31" name="Group 30"/>
          <p:cNvGrpSpPr/>
          <p:nvPr/>
        </p:nvGrpSpPr>
        <p:grpSpPr>
          <a:xfrm>
            <a:off x="5977429" y="2555927"/>
            <a:ext cx="2781384" cy="2507701"/>
            <a:chOff x="4453429" y="2555926"/>
            <a:chExt cx="2781384" cy="2507701"/>
          </a:xfrm>
        </p:grpSpPr>
        <p:cxnSp>
          <p:nvCxnSpPr>
            <p:cNvPr id="13" name="Straight Arrow Connector 12"/>
            <p:cNvCxnSpPr/>
            <p:nvPr/>
          </p:nvCxnSpPr>
          <p:spPr>
            <a:xfrm>
              <a:off x="4572000" y="2555926"/>
              <a:ext cx="0" cy="25077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453429" y="3102476"/>
              <a:ext cx="1575582" cy="19611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10667" y="2893501"/>
              <a:ext cx="418012" cy="21701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659232" y="3423977"/>
              <a:ext cx="1575581" cy="1639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Content Placeholder 2">
            <a:extLst>
              <a:ext uri="{FF2B5EF4-FFF2-40B4-BE49-F238E27FC236}">
                <a16:creationId xmlns:a16="http://schemas.microsoft.com/office/drawing/2014/main" id="{9A80547E-9687-3348-BF50-285D8992F91B}"/>
              </a:ext>
            </a:extLst>
          </p:cNvPr>
          <p:cNvSpPr txBox="1">
            <a:spLocks/>
          </p:cNvSpPr>
          <p:nvPr/>
        </p:nvSpPr>
        <p:spPr>
          <a:xfrm>
            <a:off x="-18234" y="4334792"/>
            <a:ext cx="4029934" cy="241685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ts val="2000"/>
              </a:spcBef>
              <a:buClr>
                <a:schemeClr val="accent1"/>
              </a:buClr>
              <a:buFont typeface="Wingdings 2" pitchFamily="18" charset="2"/>
              <a:buChar char=""/>
              <a:defRPr sz="3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2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24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GB" dirty="0"/>
              <a:t>All major RDBMS support shredding</a:t>
            </a:r>
          </a:p>
          <a:p>
            <a:pPr lvl="1"/>
            <a:r>
              <a:rPr lang="en-GB" dirty="0"/>
              <a:t>IBM DB2</a:t>
            </a:r>
          </a:p>
          <a:p>
            <a:pPr lvl="1"/>
            <a:r>
              <a:rPr lang="en-GB" dirty="0"/>
              <a:t>Microsoft SQL Server</a:t>
            </a:r>
          </a:p>
          <a:p>
            <a:pPr lvl="1"/>
            <a:r>
              <a:rPr lang="en-GB" dirty="0"/>
              <a:t>MySQL</a:t>
            </a:r>
          </a:p>
          <a:p>
            <a:pPr lvl="1"/>
            <a:r>
              <a:rPr lang="en-GB" dirty="0"/>
              <a:t>Oracle Database</a:t>
            </a:r>
          </a:p>
          <a:p>
            <a:pPr lvl="1"/>
            <a:r>
              <a:rPr lang="en-GB" dirty="0"/>
              <a:t>PostgreSQL</a:t>
            </a:r>
          </a:p>
        </p:txBody>
      </p:sp>
    </p:spTree>
    <p:extLst>
      <p:ext uri="{BB962C8B-B14F-4D97-AF65-F5344CB8AC3E}">
        <p14:creationId xmlns:p14="http://schemas.microsoft.com/office/powerpoint/2010/main" val="379710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3520CE-AE05-DB46-ADBA-64C83163815C}" type="slidenum">
              <a:rPr lang="en-GB" smtClean="0"/>
              <a:t>44</a:t>
            </a:fld>
            <a:endParaRPr lang="en-GB"/>
          </a:p>
        </p:txBody>
      </p:sp>
      <p:sp>
        <p:nvSpPr>
          <p:cNvPr id="3" name="Title 1"/>
          <p:cNvSpPr txBox="1">
            <a:spLocks/>
          </p:cNvSpPr>
          <p:nvPr/>
        </p:nvSpPr>
        <p:spPr>
          <a:xfrm>
            <a:off x="0" y="413609"/>
            <a:ext cx="11885084" cy="1031618"/>
          </a:xfrm>
          <a:prstGeom prst="rect">
            <a:avLst/>
          </a:prstGeom>
          <a:solidFill>
            <a:schemeClr val="tx1">
              <a:lumMod val="85000"/>
              <a:lumOff val="15000"/>
            </a:schemeClr>
          </a:solidFill>
        </p:spPr>
        <p:txBody>
          <a:bodyPr/>
          <a:lstStyle>
            <a:lvl1pPr marL="0" indent="0" algn="l" defTabSz="914400" rtl="0" eaLnBrk="1" latinLnBrk="0" hangingPunct="1">
              <a:spcBef>
                <a:spcPct val="0"/>
              </a:spcBef>
              <a:buNone/>
              <a:defRPr sz="4000" kern="1200">
                <a:solidFill>
                  <a:schemeClr val="bg1"/>
                </a:solidFill>
                <a:latin typeface="+mj-lt"/>
                <a:ea typeface="+mj-ea"/>
                <a:cs typeface="+mj-cs"/>
              </a:defRPr>
            </a:lvl1pPr>
          </a:lstStyle>
          <a:p>
            <a:r>
              <a:rPr lang="en-GB" dirty="0"/>
              <a:t>Disadvantages of XML</a:t>
            </a:r>
          </a:p>
        </p:txBody>
      </p:sp>
      <p:sp>
        <p:nvSpPr>
          <p:cNvPr id="4" name="TextBox 3"/>
          <p:cNvSpPr txBox="1"/>
          <p:nvPr/>
        </p:nvSpPr>
        <p:spPr>
          <a:xfrm>
            <a:off x="549930" y="2257019"/>
            <a:ext cx="11721479" cy="2246769"/>
          </a:xfrm>
          <a:prstGeom prst="rect">
            <a:avLst/>
          </a:prstGeom>
          <a:noFill/>
        </p:spPr>
        <p:txBody>
          <a:bodyPr wrap="none" rtlCol="0">
            <a:spAutoFit/>
          </a:bodyPr>
          <a:lstStyle/>
          <a:p>
            <a:pPr marL="457200" indent="-457200">
              <a:buFont typeface="Arial" panose="020B0604020202020204" pitchFamily="34" charset="0"/>
              <a:buChar char="•"/>
            </a:pPr>
            <a:r>
              <a:rPr lang="en-GB" sz="2800" b="1" dirty="0"/>
              <a:t>XML not suitable for very large data sets</a:t>
            </a:r>
            <a:endParaRPr lang="en-GB" sz="2800" dirty="0"/>
          </a:p>
          <a:p>
            <a:pPr marL="457200" indent="-457200">
              <a:buFont typeface="Arial" panose="020B0604020202020204" pitchFamily="34" charset="0"/>
              <a:buChar char="•"/>
            </a:pPr>
            <a:r>
              <a:rPr lang="en-GB" sz="2800" b="1" dirty="0"/>
              <a:t>XML is a text format, so not good for media (e.g. images, audio)</a:t>
            </a:r>
          </a:p>
          <a:p>
            <a:pPr marL="457200" indent="-457200">
              <a:buFont typeface="Arial" panose="020B0604020202020204" pitchFamily="34" charset="0"/>
              <a:buChar char="•"/>
            </a:pPr>
            <a:r>
              <a:rPr lang="en-GB" sz="2800" b="1" dirty="0"/>
              <a:t>Can become hard to read (human) if very complex</a:t>
            </a:r>
          </a:p>
          <a:p>
            <a:pPr marL="457200" indent="-457200">
              <a:buFont typeface="Arial" panose="020B0604020202020204" pitchFamily="34" charset="0"/>
              <a:buChar char="•"/>
            </a:pPr>
            <a:r>
              <a:rPr lang="en-GB" sz="2800" b="1" dirty="0"/>
              <a:t>Can become bloated compared to JSON, CSV</a:t>
            </a:r>
          </a:p>
          <a:p>
            <a:pPr marL="457200" indent="-457200">
              <a:buFont typeface="Arial" panose="020B0604020202020204" pitchFamily="34" charset="0"/>
              <a:buChar char="•"/>
            </a:pPr>
            <a:r>
              <a:rPr lang="en-GB" sz="2800" b="1" dirty="0"/>
              <a:t>Generally slower to read/parse than CSV, JSON</a:t>
            </a:r>
          </a:p>
        </p:txBody>
      </p:sp>
    </p:spTree>
    <p:extLst>
      <p:ext uri="{BB962C8B-B14F-4D97-AF65-F5344CB8AC3E}">
        <p14:creationId xmlns:p14="http://schemas.microsoft.com/office/powerpoint/2010/main" val="494632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3609"/>
            <a:ext cx="11885084" cy="1156028"/>
          </a:xfrm>
        </p:spPr>
        <p:txBody>
          <a:bodyPr/>
          <a:lstStyle/>
          <a:p>
            <a:r>
              <a:rPr lang="en-GB" dirty="0"/>
              <a:t>XML related technologies [1]</a:t>
            </a:r>
          </a:p>
        </p:txBody>
      </p:sp>
      <p:sp>
        <p:nvSpPr>
          <p:cNvPr id="3" name="Date Placeholder 2"/>
          <p:cNvSpPr>
            <a:spLocks noGrp="1"/>
          </p:cNvSpPr>
          <p:nvPr>
            <p:ph type="dt" sz="half" idx="4294967295"/>
          </p:nvPr>
        </p:nvSpPr>
        <p:spPr>
          <a:xfrm>
            <a:off x="8773459" y="188264"/>
            <a:ext cx="2844800" cy="365125"/>
          </a:xfrm>
        </p:spPr>
        <p:txBody>
          <a:bodyPr/>
          <a:lstStyle/>
          <a:p>
            <a:endParaRPr lang="en-GB" dirty="0"/>
          </a:p>
        </p:txBody>
      </p:sp>
      <p:sp>
        <p:nvSpPr>
          <p:cNvPr id="5" name="Slide Number Placeholder 4"/>
          <p:cNvSpPr>
            <a:spLocks noGrp="1"/>
          </p:cNvSpPr>
          <p:nvPr>
            <p:ph type="sldNum" sz="quarter" idx="12"/>
          </p:nvPr>
        </p:nvSpPr>
        <p:spPr/>
        <p:txBody>
          <a:bodyPr/>
          <a:lstStyle/>
          <a:p>
            <a:fld id="{D53520CE-AE05-DB46-ADBA-64C83163815C}" type="slidenum">
              <a:rPr lang="en-GB" smtClean="0"/>
              <a:t>45</a:t>
            </a:fld>
            <a:endParaRPr lang="en-GB"/>
          </a:p>
        </p:txBody>
      </p:sp>
      <p:sp>
        <p:nvSpPr>
          <p:cNvPr id="6" name="TextBox 5"/>
          <p:cNvSpPr txBox="1"/>
          <p:nvPr/>
        </p:nvSpPr>
        <p:spPr>
          <a:xfrm>
            <a:off x="950976" y="1781146"/>
            <a:ext cx="6173485" cy="523220"/>
          </a:xfrm>
          <a:prstGeom prst="rect">
            <a:avLst/>
          </a:prstGeom>
          <a:noFill/>
        </p:spPr>
        <p:txBody>
          <a:bodyPr wrap="none" rtlCol="0">
            <a:spAutoFit/>
          </a:bodyPr>
          <a:lstStyle/>
          <a:p>
            <a:r>
              <a:rPr lang="en-GB" sz="2800" b="1" dirty="0"/>
              <a:t>XPath</a:t>
            </a:r>
            <a:r>
              <a:rPr lang="en-GB" sz="2800" dirty="0"/>
              <a:t> – </a:t>
            </a:r>
            <a:r>
              <a:rPr lang="en-GB" sz="2800" dirty="0" err="1"/>
              <a:t>e</a:t>
            </a:r>
            <a:r>
              <a:rPr lang="en-GB" sz="2800" b="1" dirty="0" err="1"/>
              <a:t>X</a:t>
            </a:r>
            <a:r>
              <a:rPr lang="en-GB" sz="2800" dirty="0" err="1"/>
              <a:t>tensible</a:t>
            </a:r>
            <a:r>
              <a:rPr lang="en-GB" sz="2800" dirty="0"/>
              <a:t> </a:t>
            </a:r>
            <a:r>
              <a:rPr lang="en-GB" sz="2800" b="1" dirty="0"/>
              <a:t>P</a:t>
            </a:r>
            <a:r>
              <a:rPr lang="en-GB" sz="2800" dirty="0"/>
              <a:t>ath </a:t>
            </a:r>
            <a:r>
              <a:rPr lang="en-GB" sz="2800" b="1" dirty="0"/>
              <a:t>L</a:t>
            </a:r>
            <a:r>
              <a:rPr lang="en-GB" sz="2800" dirty="0"/>
              <a:t>anguage</a:t>
            </a:r>
          </a:p>
        </p:txBody>
      </p:sp>
      <p:sp>
        <p:nvSpPr>
          <p:cNvPr id="7" name="TextBox 6"/>
          <p:cNvSpPr txBox="1"/>
          <p:nvPr/>
        </p:nvSpPr>
        <p:spPr>
          <a:xfrm>
            <a:off x="2328672" y="2332322"/>
            <a:ext cx="7096815" cy="369332"/>
          </a:xfrm>
          <a:prstGeom prst="rect">
            <a:avLst/>
          </a:prstGeom>
          <a:noFill/>
        </p:spPr>
        <p:txBody>
          <a:bodyPr wrap="none" rtlCol="0">
            <a:spAutoFit/>
          </a:bodyPr>
          <a:lstStyle/>
          <a:p>
            <a:r>
              <a:rPr lang="en-GB" dirty="0"/>
              <a:t>- like the folder path for a file on a PC  (/root/folder/sub-folder)</a:t>
            </a:r>
          </a:p>
        </p:txBody>
      </p:sp>
      <p:sp>
        <p:nvSpPr>
          <p:cNvPr id="8" name="TextBox 7"/>
          <p:cNvSpPr txBox="1"/>
          <p:nvPr/>
        </p:nvSpPr>
        <p:spPr>
          <a:xfrm>
            <a:off x="832756" y="4103870"/>
            <a:ext cx="8563563" cy="523220"/>
          </a:xfrm>
          <a:prstGeom prst="rect">
            <a:avLst/>
          </a:prstGeom>
          <a:noFill/>
        </p:spPr>
        <p:txBody>
          <a:bodyPr wrap="none" rtlCol="0">
            <a:spAutoFit/>
          </a:bodyPr>
          <a:lstStyle/>
          <a:p>
            <a:r>
              <a:rPr lang="en-GB" sz="2800" b="1" dirty="0"/>
              <a:t>XSLT</a:t>
            </a:r>
            <a:r>
              <a:rPr lang="en-GB" sz="2800" dirty="0"/>
              <a:t> – XML Stylesheet Language Transformations</a:t>
            </a:r>
          </a:p>
        </p:txBody>
      </p:sp>
      <p:sp>
        <p:nvSpPr>
          <p:cNvPr id="9" name="TextBox 8"/>
          <p:cNvSpPr txBox="1"/>
          <p:nvPr/>
        </p:nvSpPr>
        <p:spPr>
          <a:xfrm>
            <a:off x="861924" y="2791127"/>
            <a:ext cx="4557658" cy="523220"/>
          </a:xfrm>
          <a:prstGeom prst="rect">
            <a:avLst/>
          </a:prstGeom>
          <a:noFill/>
        </p:spPr>
        <p:txBody>
          <a:bodyPr wrap="none" rtlCol="0">
            <a:spAutoFit/>
          </a:bodyPr>
          <a:lstStyle/>
          <a:p>
            <a:r>
              <a:rPr lang="en-GB" sz="2800" b="1" dirty="0"/>
              <a:t>XQuery</a:t>
            </a:r>
            <a:r>
              <a:rPr lang="en-GB" sz="2800" dirty="0"/>
              <a:t> – like SQL for XML</a:t>
            </a:r>
          </a:p>
        </p:txBody>
      </p:sp>
      <p:sp>
        <p:nvSpPr>
          <p:cNvPr id="10" name="TextBox 9"/>
          <p:cNvSpPr txBox="1"/>
          <p:nvPr/>
        </p:nvSpPr>
        <p:spPr>
          <a:xfrm>
            <a:off x="2328671" y="3389309"/>
            <a:ext cx="3472425" cy="646331"/>
          </a:xfrm>
          <a:prstGeom prst="rect">
            <a:avLst/>
          </a:prstGeom>
          <a:noFill/>
        </p:spPr>
        <p:txBody>
          <a:bodyPr wrap="none" rtlCol="0">
            <a:spAutoFit/>
          </a:bodyPr>
          <a:lstStyle/>
          <a:p>
            <a:r>
              <a:rPr lang="en-GB" dirty="0"/>
              <a:t>- More advanced than </a:t>
            </a:r>
            <a:r>
              <a:rPr lang="en-GB" dirty="0" err="1"/>
              <a:t>Xpath</a:t>
            </a:r>
            <a:br>
              <a:rPr lang="en-GB" dirty="0"/>
            </a:br>
            <a:r>
              <a:rPr lang="en-GB" dirty="0"/>
              <a:t>- extract data from XML </a:t>
            </a:r>
          </a:p>
        </p:txBody>
      </p:sp>
      <p:sp>
        <p:nvSpPr>
          <p:cNvPr id="11" name="TextBox 10"/>
          <p:cNvSpPr txBox="1"/>
          <p:nvPr/>
        </p:nvSpPr>
        <p:spPr>
          <a:xfrm>
            <a:off x="1745498" y="4637003"/>
            <a:ext cx="8279831" cy="923330"/>
          </a:xfrm>
          <a:prstGeom prst="rect">
            <a:avLst/>
          </a:prstGeom>
          <a:noFill/>
        </p:spPr>
        <p:txBody>
          <a:bodyPr wrap="none" rtlCol="0">
            <a:spAutoFit/>
          </a:bodyPr>
          <a:lstStyle/>
          <a:p>
            <a:r>
              <a:rPr lang="en-GB" dirty="0"/>
              <a:t>- Stylesheet = how the dataset is displayed (a bit like CSS) </a:t>
            </a:r>
          </a:p>
          <a:p>
            <a:r>
              <a:rPr lang="en-GB" dirty="0"/>
              <a:t>- Transformation= take XML and change to another type</a:t>
            </a:r>
            <a:br>
              <a:rPr lang="en-GB" dirty="0"/>
            </a:br>
            <a:r>
              <a:rPr lang="en-GB" dirty="0"/>
              <a:t>                                (e.g. PDF, text file, webpage, XML in different format)</a:t>
            </a:r>
          </a:p>
        </p:txBody>
      </p:sp>
      <p:sp>
        <p:nvSpPr>
          <p:cNvPr id="12" name="TextBox 11"/>
          <p:cNvSpPr txBox="1"/>
          <p:nvPr/>
        </p:nvSpPr>
        <p:spPr>
          <a:xfrm>
            <a:off x="832756" y="5709379"/>
            <a:ext cx="10317248" cy="523220"/>
          </a:xfrm>
          <a:prstGeom prst="rect">
            <a:avLst/>
          </a:prstGeom>
          <a:noFill/>
        </p:spPr>
        <p:txBody>
          <a:bodyPr wrap="none" rtlCol="0">
            <a:spAutoFit/>
          </a:bodyPr>
          <a:lstStyle/>
          <a:p>
            <a:r>
              <a:rPr lang="en-GB" sz="2800" b="1" dirty="0" err="1"/>
              <a:t>Xpointer</a:t>
            </a:r>
            <a:r>
              <a:rPr lang="en-GB" sz="2800" b="1" dirty="0"/>
              <a:t>, </a:t>
            </a:r>
            <a:r>
              <a:rPr lang="en-GB" sz="2800" b="1" dirty="0" err="1"/>
              <a:t>XLink</a:t>
            </a:r>
            <a:r>
              <a:rPr lang="en-GB" sz="2800" dirty="0"/>
              <a:t> – links between and within XML documents</a:t>
            </a:r>
          </a:p>
        </p:txBody>
      </p:sp>
      <p:sp>
        <p:nvSpPr>
          <p:cNvPr id="13" name="TextBox 12"/>
          <p:cNvSpPr txBox="1"/>
          <p:nvPr/>
        </p:nvSpPr>
        <p:spPr>
          <a:xfrm>
            <a:off x="3614927" y="6176818"/>
            <a:ext cx="4966424" cy="369332"/>
          </a:xfrm>
          <a:prstGeom prst="rect">
            <a:avLst/>
          </a:prstGeom>
          <a:noFill/>
        </p:spPr>
        <p:txBody>
          <a:bodyPr wrap="none" rtlCol="0">
            <a:spAutoFit/>
          </a:bodyPr>
          <a:lstStyle/>
          <a:p>
            <a:r>
              <a:rPr lang="en-GB" dirty="0"/>
              <a:t>- like the link tag in HTML but more powerful</a:t>
            </a:r>
          </a:p>
        </p:txBody>
      </p:sp>
    </p:spTree>
    <p:extLst>
      <p:ext uri="{BB962C8B-B14F-4D97-AF65-F5344CB8AC3E}">
        <p14:creationId xmlns:p14="http://schemas.microsoft.com/office/powerpoint/2010/main" val="1658438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370826"/>
            <a:ext cx="11885084" cy="1156028"/>
          </a:xfrm>
        </p:spPr>
        <p:txBody>
          <a:bodyPr/>
          <a:lstStyle/>
          <a:p>
            <a:r>
              <a:rPr lang="en-GB" dirty="0"/>
              <a:t>XML related technologies [2]</a:t>
            </a:r>
          </a:p>
        </p:txBody>
      </p:sp>
      <p:sp>
        <p:nvSpPr>
          <p:cNvPr id="3" name="Date Placeholder 2"/>
          <p:cNvSpPr>
            <a:spLocks noGrp="1"/>
          </p:cNvSpPr>
          <p:nvPr>
            <p:ph type="dt" sz="half" idx="4294967295"/>
          </p:nvPr>
        </p:nvSpPr>
        <p:spPr>
          <a:xfrm>
            <a:off x="8773459" y="188264"/>
            <a:ext cx="2844800" cy="365125"/>
          </a:xfrm>
        </p:spPr>
        <p:txBody>
          <a:bodyPr/>
          <a:lstStyle/>
          <a:p>
            <a:endParaRPr lang="en-GB" dirty="0"/>
          </a:p>
        </p:txBody>
      </p:sp>
      <p:sp>
        <p:nvSpPr>
          <p:cNvPr id="5" name="Slide Number Placeholder 4"/>
          <p:cNvSpPr>
            <a:spLocks noGrp="1"/>
          </p:cNvSpPr>
          <p:nvPr>
            <p:ph type="sldNum" sz="quarter" idx="12"/>
          </p:nvPr>
        </p:nvSpPr>
        <p:spPr/>
        <p:txBody>
          <a:bodyPr/>
          <a:lstStyle/>
          <a:p>
            <a:fld id="{D53520CE-AE05-DB46-ADBA-64C83163815C}" type="slidenum">
              <a:rPr lang="en-GB" smtClean="0"/>
              <a:t>46</a:t>
            </a:fld>
            <a:endParaRPr lang="en-GB"/>
          </a:p>
        </p:txBody>
      </p:sp>
      <p:sp>
        <p:nvSpPr>
          <p:cNvPr id="6" name="TextBox 5"/>
          <p:cNvSpPr txBox="1"/>
          <p:nvPr/>
        </p:nvSpPr>
        <p:spPr>
          <a:xfrm>
            <a:off x="1170432" y="2637400"/>
            <a:ext cx="5666936" cy="523220"/>
          </a:xfrm>
          <a:prstGeom prst="rect">
            <a:avLst/>
          </a:prstGeom>
          <a:noFill/>
        </p:spPr>
        <p:txBody>
          <a:bodyPr wrap="none" rtlCol="0">
            <a:spAutoFit/>
          </a:bodyPr>
          <a:lstStyle/>
          <a:p>
            <a:r>
              <a:rPr lang="en-GB" sz="2800" b="1" dirty="0"/>
              <a:t>DTD </a:t>
            </a:r>
            <a:r>
              <a:rPr lang="en-GB" sz="2800" dirty="0"/>
              <a:t>– </a:t>
            </a:r>
            <a:r>
              <a:rPr lang="en-GB" sz="2800" b="1" dirty="0"/>
              <a:t>D</a:t>
            </a:r>
            <a:r>
              <a:rPr lang="en-GB" sz="2800" dirty="0"/>
              <a:t>ocument </a:t>
            </a:r>
            <a:r>
              <a:rPr lang="en-GB" sz="2800" b="1" dirty="0"/>
              <a:t>T</a:t>
            </a:r>
            <a:r>
              <a:rPr lang="en-GB" sz="2800" dirty="0"/>
              <a:t>ype </a:t>
            </a:r>
            <a:r>
              <a:rPr lang="en-GB" sz="2800" b="1" dirty="0"/>
              <a:t>D</a:t>
            </a:r>
            <a:r>
              <a:rPr lang="en-GB" sz="2800" dirty="0"/>
              <a:t>efinition</a:t>
            </a:r>
          </a:p>
        </p:txBody>
      </p:sp>
      <p:sp>
        <p:nvSpPr>
          <p:cNvPr id="9" name="TextBox 8"/>
          <p:cNvSpPr txBox="1"/>
          <p:nvPr/>
        </p:nvSpPr>
        <p:spPr>
          <a:xfrm>
            <a:off x="1170432" y="4412596"/>
            <a:ext cx="5447325" cy="523220"/>
          </a:xfrm>
          <a:prstGeom prst="rect">
            <a:avLst/>
          </a:prstGeom>
          <a:noFill/>
        </p:spPr>
        <p:txBody>
          <a:bodyPr wrap="none" rtlCol="0">
            <a:spAutoFit/>
          </a:bodyPr>
          <a:lstStyle/>
          <a:p>
            <a:r>
              <a:rPr lang="en-GB" sz="2800" b="1" dirty="0"/>
              <a:t>XSD</a:t>
            </a:r>
            <a:r>
              <a:rPr lang="en-GB" sz="2800" dirty="0"/>
              <a:t> – XML Schema document</a:t>
            </a:r>
          </a:p>
        </p:txBody>
      </p:sp>
    </p:spTree>
    <p:extLst>
      <p:ext uri="{BB962C8B-B14F-4D97-AF65-F5344CB8AC3E}">
        <p14:creationId xmlns:p14="http://schemas.microsoft.com/office/powerpoint/2010/main" val="1210058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Document Object Model (DOM) </a:t>
            </a:r>
            <a:br>
              <a:rPr lang="en-GB" dirty="0"/>
            </a:br>
            <a:r>
              <a:rPr lang="en-GB" dirty="0"/>
              <a:t>      – HTML example</a:t>
            </a:r>
          </a:p>
        </p:txBody>
      </p:sp>
      <p:sp>
        <p:nvSpPr>
          <p:cNvPr id="3" name="Slide Number Placeholder 2"/>
          <p:cNvSpPr>
            <a:spLocks noGrp="1"/>
          </p:cNvSpPr>
          <p:nvPr>
            <p:ph type="sldNum" sz="quarter" idx="12"/>
          </p:nvPr>
        </p:nvSpPr>
        <p:spPr/>
        <p:txBody>
          <a:bodyPr/>
          <a:lstStyle/>
          <a:p>
            <a:fld id="{D53520CE-AE05-DB46-ADBA-64C83163815C}" type="slidenum">
              <a:rPr lang="en-GB" smtClean="0"/>
              <a:t>47</a:t>
            </a:fld>
            <a:endParaRPr lang="en-GB"/>
          </a:p>
        </p:txBody>
      </p:sp>
      <p:sp>
        <p:nvSpPr>
          <p:cNvPr id="5" name="TextBox 4"/>
          <p:cNvSpPr txBox="1"/>
          <p:nvPr/>
        </p:nvSpPr>
        <p:spPr>
          <a:xfrm>
            <a:off x="211929" y="2229979"/>
            <a:ext cx="5227713" cy="3046988"/>
          </a:xfrm>
          <a:prstGeom prst="rect">
            <a:avLst/>
          </a:prstGeom>
          <a:noFill/>
        </p:spPr>
        <p:txBody>
          <a:bodyPr wrap="none" rtlCol="0">
            <a:spAutoFit/>
          </a:bodyPr>
          <a:lstStyle/>
          <a:p>
            <a:r>
              <a:rPr lang="en-GB" sz="2400" b="1" dirty="0"/>
              <a:t>&lt;html&gt;</a:t>
            </a:r>
          </a:p>
          <a:p>
            <a:r>
              <a:rPr lang="en-GB" sz="2400" dirty="0"/>
              <a:t>	</a:t>
            </a:r>
            <a:r>
              <a:rPr lang="en-GB" sz="2400" b="1" dirty="0"/>
              <a:t>&lt;head&gt;</a:t>
            </a:r>
          </a:p>
          <a:p>
            <a:r>
              <a:rPr lang="en-GB" sz="2400" dirty="0"/>
              <a:t>		</a:t>
            </a:r>
            <a:r>
              <a:rPr lang="en-GB" sz="2400" b="1" dirty="0"/>
              <a:t>&lt;title&gt; </a:t>
            </a:r>
            <a:r>
              <a:rPr lang="en-GB" sz="2400" dirty="0"/>
              <a:t>Doc title here </a:t>
            </a:r>
            <a:r>
              <a:rPr lang="en-GB" sz="2400" b="1" dirty="0"/>
              <a:t>&lt;/title&gt;</a:t>
            </a:r>
          </a:p>
          <a:p>
            <a:r>
              <a:rPr lang="en-GB" sz="2400" b="1" dirty="0"/>
              <a:t>	&lt;/head&gt;</a:t>
            </a:r>
          </a:p>
          <a:p>
            <a:r>
              <a:rPr lang="en-GB" sz="2400" b="1" dirty="0"/>
              <a:t>	&lt;body&gt;</a:t>
            </a:r>
          </a:p>
          <a:p>
            <a:r>
              <a:rPr lang="en-GB" sz="2400" dirty="0"/>
              <a:t>		</a:t>
            </a:r>
            <a:r>
              <a:rPr lang="en-GB" sz="2400" b="1" dirty="0"/>
              <a:t>&lt;p&gt; </a:t>
            </a:r>
            <a:r>
              <a:rPr lang="en-GB" sz="2400" dirty="0"/>
              <a:t>Paragraph 1 here </a:t>
            </a:r>
            <a:r>
              <a:rPr lang="en-GB" sz="2400" b="1" dirty="0"/>
              <a:t>&lt;/p&gt;</a:t>
            </a:r>
          </a:p>
          <a:p>
            <a:r>
              <a:rPr lang="en-GB" sz="2400" dirty="0"/>
              <a:t>	</a:t>
            </a:r>
            <a:r>
              <a:rPr lang="en-GB" sz="2400" b="1" dirty="0"/>
              <a:t>&lt;/body&gt;</a:t>
            </a:r>
          </a:p>
          <a:p>
            <a:r>
              <a:rPr lang="en-GB" sz="2400" b="1" dirty="0"/>
              <a:t>&lt;/html&gt;</a:t>
            </a:r>
          </a:p>
        </p:txBody>
      </p:sp>
      <p:sp>
        <p:nvSpPr>
          <p:cNvPr id="7" name="TextBox 6"/>
          <p:cNvSpPr txBox="1"/>
          <p:nvPr/>
        </p:nvSpPr>
        <p:spPr>
          <a:xfrm>
            <a:off x="8783264" y="1975722"/>
            <a:ext cx="1203041" cy="369332"/>
          </a:xfrm>
          <a:prstGeom prst="rect">
            <a:avLst/>
          </a:prstGeom>
          <a:noFill/>
        </p:spPr>
        <p:txBody>
          <a:bodyPr wrap="square" rtlCol="0">
            <a:spAutoFit/>
          </a:bodyPr>
          <a:lstStyle/>
          <a:p>
            <a:r>
              <a:rPr lang="en-GB" dirty="0"/>
              <a:t>HTML</a:t>
            </a:r>
          </a:p>
        </p:txBody>
      </p:sp>
      <p:sp>
        <p:nvSpPr>
          <p:cNvPr id="9" name="TextBox 8"/>
          <p:cNvSpPr txBox="1"/>
          <p:nvPr/>
        </p:nvSpPr>
        <p:spPr>
          <a:xfrm>
            <a:off x="7652900" y="2929520"/>
            <a:ext cx="1203041" cy="369332"/>
          </a:xfrm>
          <a:prstGeom prst="rect">
            <a:avLst/>
          </a:prstGeom>
          <a:noFill/>
        </p:spPr>
        <p:txBody>
          <a:bodyPr wrap="square" rtlCol="0">
            <a:spAutoFit/>
          </a:bodyPr>
          <a:lstStyle/>
          <a:p>
            <a:r>
              <a:rPr lang="en-GB" dirty="0"/>
              <a:t>head</a:t>
            </a:r>
          </a:p>
        </p:txBody>
      </p:sp>
      <p:sp>
        <p:nvSpPr>
          <p:cNvPr id="10" name="TextBox 9"/>
          <p:cNvSpPr txBox="1"/>
          <p:nvPr/>
        </p:nvSpPr>
        <p:spPr>
          <a:xfrm>
            <a:off x="7815120" y="3899949"/>
            <a:ext cx="1203041" cy="369332"/>
          </a:xfrm>
          <a:prstGeom prst="rect">
            <a:avLst/>
          </a:prstGeom>
          <a:noFill/>
        </p:spPr>
        <p:txBody>
          <a:bodyPr wrap="square" rtlCol="0">
            <a:spAutoFit/>
          </a:bodyPr>
          <a:lstStyle/>
          <a:p>
            <a:r>
              <a:rPr lang="en-GB" dirty="0"/>
              <a:t>title</a:t>
            </a:r>
          </a:p>
        </p:txBody>
      </p:sp>
      <p:sp>
        <p:nvSpPr>
          <p:cNvPr id="11" name="TextBox 10"/>
          <p:cNvSpPr txBox="1"/>
          <p:nvPr/>
        </p:nvSpPr>
        <p:spPr>
          <a:xfrm>
            <a:off x="7428350" y="4932633"/>
            <a:ext cx="1976580" cy="369332"/>
          </a:xfrm>
          <a:prstGeom prst="rect">
            <a:avLst/>
          </a:prstGeom>
          <a:noFill/>
        </p:spPr>
        <p:txBody>
          <a:bodyPr wrap="square" rtlCol="0">
            <a:spAutoFit/>
          </a:bodyPr>
          <a:lstStyle/>
          <a:p>
            <a:r>
              <a:rPr lang="en-GB" dirty="0"/>
              <a:t>Doc title here</a:t>
            </a:r>
          </a:p>
        </p:txBody>
      </p:sp>
      <p:cxnSp>
        <p:nvCxnSpPr>
          <p:cNvPr id="21" name="Straight Connector 20"/>
          <p:cNvCxnSpPr/>
          <p:nvPr/>
        </p:nvCxnSpPr>
        <p:spPr>
          <a:xfrm flipH="1">
            <a:off x="8007931" y="2417891"/>
            <a:ext cx="848011" cy="485036"/>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007931" y="3298852"/>
            <a:ext cx="0" cy="635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8009091" y="4236286"/>
            <a:ext cx="0" cy="635372"/>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9986305" y="2934181"/>
            <a:ext cx="1203041" cy="369332"/>
          </a:xfrm>
          <a:prstGeom prst="rect">
            <a:avLst/>
          </a:prstGeom>
          <a:noFill/>
        </p:spPr>
        <p:txBody>
          <a:bodyPr wrap="square" rtlCol="0">
            <a:spAutoFit/>
          </a:bodyPr>
          <a:lstStyle/>
          <a:p>
            <a:r>
              <a:rPr lang="en-GB" dirty="0"/>
              <a:t>body</a:t>
            </a:r>
          </a:p>
        </p:txBody>
      </p:sp>
      <p:sp>
        <p:nvSpPr>
          <p:cNvPr id="30" name="TextBox 29"/>
          <p:cNvSpPr txBox="1"/>
          <p:nvPr/>
        </p:nvSpPr>
        <p:spPr>
          <a:xfrm>
            <a:off x="10148525" y="3904610"/>
            <a:ext cx="1203041" cy="369332"/>
          </a:xfrm>
          <a:prstGeom prst="rect">
            <a:avLst/>
          </a:prstGeom>
          <a:noFill/>
        </p:spPr>
        <p:txBody>
          <a:bodyPr wrap="square" rtlCol="0">
            <a:spAutoFit/>
          </a:bodyPr>
          <a:lstStyle/>
          <a:p>
            <a:r>
              <a:rPr lang="en-GB" dirty="0"/>
              <a:t>p</a:t>
            </a:r>
          </a:p>
        </p:txBody>
      </p:sp>
      <p:sp>
        <p:nvSpPr>
          <p:cNvPr id="31" name="TextBox 30"/>
          <p:cNvSpPr txBox="1"/>
          <p:nvPr/>
        </p:nvSpPr>
        <p:spPr>
          <a:xfrm>
            <a:off x="9761754" y="4937294"/>
            <a:ext cx="2954475" cy="369332"/>
          </a:xfrm>
          <a:prstGeom prst="rect">
            <a:avLst/>
          </a:prstGeom>
          <a:noFill/>
        </p:spPr>
        <p:txBody>
          <a:bodyPr wrap="square" rtlCol="0">
            <a:spAutoFit/>
          </a:bodyPr>
          <a:lstStyle/>
          <a:p>
            <a:r>
              <a:rPr lang="en-GB" dirty="0"/>
              <a:t>Paragraph1 here</a:t>
            </a:r>
          </a:p>
        </p:txBody>
      </p:sp>
      <p:cxnSp>
        <p:nvCxnSpPr>
          <p:cNvPr id="32" name="Straight Connector 31"/>
          <p:cNvCxnSpPr/>
          <p:nvPr/>
        </p:nvCxnSpPr>
        <p:spPr>
          <a:xfrm>
            <a:off x="9606971" y="2417891"/>
            <a:ext cx="734365" cy="4896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0341336" y="3303513"/>
            <a:ext cx="0" cy="635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0342496" y="4240947"/>
            <a:ext cx="0" cy="635372"/>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688792" y="5676608"/>
            <a:ext cx="4640667" cy="954107"/>
          </a:xfrm>
          <a:prstGeom prst="rect">
            <a:avLst/>
          </a:prstGeom>
          <a:noFill/>
        </p:spPr>
        <p:txBody>
          <a:bodyPr wrap="square" rtlCol="0">
            <a:spAutoFit/>
          </a:bodyPr>
          <a:lstStyle/>
          <a:p>
            <a:r>
              <a:rPr lang="en-GB" sz="1400" i="1" dirty="0"/>
              <a:t>HTML is the parent node</a:t>
            </a:r>
          </a:p>
          <a:p>
            <a:r>
              <a:rPr lang="en-GB" sz="1400" i="1" dirty="0"/>
              <a:t>head / body are child nodes of HTML</a:t>
            </a:r>
          </a:p>
          <a:p>
            <a:r>
              <a:rPr lang="en-GB" sz="1400" i="1" dirty="0"/>
              <a:t>head/ body are siblings of each other</a:t>
            </a:r>
          </a:p>
          <a:p>
            <a:r>
              <a:rPr lang="en-GB" sz="1400" i="1" dirty="0"/>
              <a:t>title / p are child nodes of head/body respectively</a:t>
            </a:r>
          </a:p>
        </p:txBody>
      </p:sp>
    </p:spTree>
    <p:extLst>
      <p:ext uri="{BB962C8B-B14F-4D97-AF65-F5344CB8AC3E}">
        <p14:creationId xmlns:p14="http://schemas.microsoft.com/office/powerpoint/2010/main" val="20485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29" grpId="0"/>
      <p:bldP spid="30" grpId="0"/>
      <p:bldP spid="31" grpId="0"/>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DOM Properties</a:t>
            </a:r>
          </a:p>
        </p:txBody>
      </p:sp>
      <p:sp>
        <p:nvSpPr>
          <p:cNvPr id="3" name="Slide Number Placeholder 2"/>
          <p:cNvSpPr>
            <a:spLocks noGrp="1"/>
          </p:cNvSpPr>
          <p:nvPr>
            <p:ph type="sldNum" sz="quarter" idx="12"/>
          </p:nvPr>
        </p:nvSpPr>
        <p:spPr/>
        <p:txBody>
          <a:bodyPr/>
          <a:lstStyle/>
          <a:p>
            <a:fld id="{D53520CE-AE05-DB46-ADBA-64C83163815C}" type="slidenum">
              <a:rPr lang="en-GB" smtClean="0"/>
              <a:t>48</a:t>
            </a:fld>
            <a:endParaRPr lang="en-GB"/>
          </a:p>
        </p:txBody>
      </p:sp>
      <p:graphicFrame>
        <p:nvGraphicFramePr>
          <p:cNvPr id="4" name="Table 3"/>
          <p:cNvGraphicFramePr>
            <a:graphicFrameLocks noGrp="1"/>
          </p:cNvGraphicFramePr>
          <p:nvPr>
            <p:extLst>
              <p:ext uri="{D42A27DB-BD31-4B8C-83A1-F6EECF244321}">
                <p14:modId xmlns:p14="http://schemas.microsoft.com/office/powerpoint/2010/main" val="2940347985"/>
              </p:ext>
            </p:extLst>
          </p:nvPr>
        </p:nvGraphicFramePr>
        <p:xfrm>
          <a:off x="1332445" y="2198226"/>
          <a:ext cx="9220200" cy="3606800"/>
        </p:xfrm>
        <a:graphic>
          <a:graphicData uri="http://schemas.openxmlformats.org/drawingml/2006/table">
            <a:tbl>
              <a:tblPr firstRow="1" bandRow="1">
                <a:tableStyleId>{5C22544A-7EE6-4342-B048-85BDC9FD1C3A}</a:tableStyleId>
              </a:tblPr>
              <a:tblGrid>
                <a:gridCol w="2908300">
                  <a:extLst>
                    <a:ext uri="{9D8B030D-6E8A-4147-A177-3AD203B41FA5}">
                      <a16:colId xmlns:a16="http://schemas.microsoft.com/office/drawing/2014/main" val="3729817353"/>
                    </a:ext>
                  </a:extLst>
                </a:gridCol>
                <a:gridCol w="6311900">
                  <a:extLst>
                    <a:ext uri="{9D8B030D-6E8A-4147-A177-3AD203B41FA5}">
                      <a16:colId xmlns:a16="http://schemas.microsoft.com/office/drawing/2014/main" val="1429922197"/>
                    </a:ext>
                  </a:extLst>
                </a:gridCol>
              </a:tblGrid>
              <a:tr h="370840">
                <a:tc>
                  <a:txBody>
                    <a:bodyPr/>
                    <a:lstStyle/>
                    <a:p>
                      <a:r>
                        <a:rPr lang="en-GB" dirty="0"/>
                        <a:t>Property</a:t>
                      </a:r>
                    </a:p>
                  </a:txBody>
                  <a:tcPr/>
                </a:tc>
                <a:tc>
                  <a:txBody>
                    <a:bodyPr/>
                    <a:lstStyle/>
                    <a:p>
                      <a:r>
                        <a:rPr lang="en-GB" dirty="0"/>
                        <a:t>Description</a:t>
                      </a:r>
                    </a:p>
                  </a:txBody>
                  <a:tcPr/>
                </a:tc>
                <a:extLst>
                  <a:ext uri="{0D108BD9-81ED-4DB2-BD59-A6C34878D82A}">
                    <a16:rowId xmlns:a16="http://schemas.microsoft.com/office/drawing/2014/main" val="2445491621"/>
                  </a:ext>
                </a:extLst>
              </a:tr>
              <a:tr h="370840">
                <a:tc>
                  <a:txBody>
                    <a:bodyPr/>
                    <a:lstStyle/>
                    <a:p>
                      <a:r>
                        <a:rPr lang="en-GB" dirty="0" err="1"/>
                        <a:t>nodeName</a:t>
                      </a:r>
                      <a:endParaRPr lang="en-GB" dirty="0"/>
                    </a:p>
                  </a:txBody>
                  <a:tcPr/>
                </a:tc>
                <a:tc>
                  <a:txBody>
                    <a:bodyPr/>
                    <a:lstStyle/>
                    <a:p>
                      <a:r>
                        <a:rPr lang="en-GB" dirty="0"/>
                        <a:t>Name of the node (e.g. tag name)</a:t>
                      </a:r>
                    </a:p>
                  </a:txBody>
                  <a:tcPr/>
                </a:tc>
                <a:extLst>
                  <a:ext uri="{0D108BD9-81ED-4DB2-BD59-A6C34878D82A}">
                    <a16:rowId xmlns:a16="http://schemas.microsoft.com/office/drawing/2014/main" val="2590807687"/>
                  </a:ext>
                </a:extLst>
              </a:tr>
              <a:tr h="370840">
                <a:tc>
                  <a:txBody>
                    <a:bodyPr/>
                    <a:lstStyle/>
                    <a:p>
                      <a:r>
                        <a:rPr lang="en-GB" dirty="0" err="1"/>
                        <a:t>nodeType</a:t>
                      </a:r>
                      <a:endParaRPr lang="en-GB" dirty="0"/>
                    </a:p>
                  </a:txBody>
                  <a:tcPr/>
                </a:tc>
                <a:tc>
                  <a:txBody>
                    <a:bodyPr/>
                    <a:lstStyle/>
                    <a:p>
                      <a:r>
                        <a:rPr lang="en-GB" dirty="0"/>
                        <a:t>Type</a:t>
                      </a:r>
                      <a:r>
                        <a:rPr lang="en-GB" baseline="0" dirty="0"/>
                        <a:t> of node (e.g. element, comment, text)</a:t>
                      </a:r>
                      <a:endParaRPr lang="en-GB" dirty="0"/>
                    </a:p>
                  </a:txBody>
                  <a:tcPr/>
                </a:tc>
                <a:extLst>
                  <a:ext uri="{0D108BD9-81ED-4DB2-BD59-A6C34878D82A}">
                    <a16:rowId xmlns:a16="http://schemas.microsoft.com/office/drawing/2014/main" val="1165683265"/>
                  </a:ext>
                </a:extLst>
              </a:tr>
              <a:tr h="370840">
                <a:tc>
                  <a:txBody>
                    <a:bodyPr/>
                    <a:lstStyle/>
                    <a:p>
                      <a:r>
                        <a:rPr lang="en-GB" dirty="0" err="1"/>
                        <a:t>nodeValue</a:t>
                      </a:r>
                      <a:endParaRPr lang="en-GB" dirty="0"/>
                    </a:p>
                  </a:txBody>
                  <a:tcPr/>
                </a:tc>
                <a:tc>
                  <a:txBody>
                    <a:bodyPr/>
                    <a:lstStyle/>
                    <a:p>
                      <a:r>
                        <a:rPr lang="en-GB" dirty="0"/>
                        <a:t>Node’s value (varies depending on </a:t>
                      </a:r>
                      <a:r>
                        <a:rPr lang="en-GB" dirty="0" err="1"/>
                        <a:t>nodeType</a:t>
                      </a:r>
                      <a:r>
                        <a:rPr lang="en-GB" dirty="0"/>
                        <a:t>)</a:t>
                      </a:r>
                    </a:p>
                  </a:txBody>
                  <a:tcPr/>
                </a:tc>
                <a:extLst>
                  <a:ext uri="{0D108BD9-81ED-4DB2-BD59-A6C34878D82A}">
                    <a16:rowId xmlns:a16="http://schemas.microsoft.com/office/drawing/2014/main" val="2601837331"/>
                  </a:ext>
                </a:extLst>
              </a:tr>
              <a:tr h="370840">
                <a:tc>
                  <a:txBody>
                    <a:bodyPr/>
                    <a:lstStyle/>
                    <a:p>
                      <a:r>
                        <a:rPr lang="en-GB" dirty="0"/>
                        <a:t>attributes</a:t>
                      </a:r>
                    </a:p>
                  </a:txBody>
                  <a:tcPr/>
                </a:tc>
                <a:tc>
                  <a:txBody>
                    <a:bodyPr/>
                    <a:lstStyle/>
                    <a:p>
                      <a:r>
                        <a:rPr lang="en-GB" dirty="0"/>
                        <a:t>Only for Elements – array</a:t>
                      </a:r>
                      <a:r>
                        <a:rPr lang="en-GB" baseline="0" dirty="0"/>
                        <a:t> of attributes and values</a:t>
                      </a:r>
                      <a:endParaRPr lang="en-GB" dirty="0"/>
                    </a:p>
                  </a:txBody>
                  <a:tcPr/>
                </a:tc>
                <a:extLst>
                  <a:ext uri="{0D108BD9-81ED-4DB2-BD59-A6C34878D82A}">
                    <a16:rowId xmlns:a16="http://schemas.microsoft.com/office/drawing/2014/main" val="871635660"/>
                  </a:ext>
                </a:extLst>
              </a:tr>
              <a:tr h="370840">
                <a:tc>
                  <a:txBody>
                    <a:bodyPr/>
                    <a:lstStyle/>
                    <a:p>
                      <a:r>
                        <a:rPr lang="en-GB" dirty="0" err="1"/>
                        <a:t>parentNode</a:t>
                      </a:r>
                      <a:endParaRPr lang="en-GB" dirty="0"/>
                    </a:p>
                  </a:txBody>
                  <a:tcPr/>
                </a:tc>
                <a:tc>
                  <a:txBody>
                    <a:bodyPr/>
                    <a:lstStyle/>
                    <a:p>
                      <a:r>
                        <a:rPr lang="en-GB" dirty="0"/>
                        <a:t>Get the parent of the</a:t>
                      </a:r>
                      <a:r>
                        <a:rPr lang="en-GB" baseline="0" dirty="0"/>
                        <a:t> node (null if no parent)</a:t>
                      </a:r>
                      <a:endParaRPr lang="en-GB" dirty="0"/>
                    </a:p>
                  </a:txBody>
                  <a:tcPr/>
                </a:tc>
                <a:extLst>
                  <a:ext uri="{0D108BD9-81ED-4DB2-BD59-A6C34878D82A}">
                    <a16:rowId xmlns:a16="http://schemas.microsoft.com/office/drawing/2014/main" val="2322924050"/>
                  </a:ext>
                </a:extLst>
              </a:tr>
              <a:tr h="370840">
                <a:tc>
                  <a:txBody>
                    <a:bodyPr/>
                    <a:lstStyle/>
                    <a:p>
                      <a:r>
                        <a:rPr lang="en-GB" dirty="0" err="1"/>
                        <a:t>childNodes</a:t>
                      </a:r>
                      <a:endParaRPr lang="en-GB" dirty="0"/>
                    </a:p>
                  </a:txBody>
                  <a:tcPr/>
                </a:tc>
                <a:tc>
                  <a:txBody>
                    <a:bodyPr/>
                    <a:lstStyle/>
                    <a:p>
                      <a:r>
                        <a:rPr lang="en-GB" dirty="0"/>
                        <a:t>Array</a:t>
                      </a:r>
                      <a:r>
                        <a:rPr lang="en-GB" baseline="0" dirty="0"/>
                        <a:t> of child nodes (empty if none)</a:t>
                      </a:r>
                      <a:endParaRPr lang="en-GB" dirty="0"/>
                    </a:p>
                  </a:txBody>
                  <a:tcPr/>
                </a:tc>
                <a:extLst>
                  <a:ext uri="{0D108BD9-81ED-4DB2-BD59-A6C34878D82A}">
                    <a16:rowId xmlns:a16="http://schemas.microsoft.com/office/drawing/2014/main" val="2256574678"/>
                  </a:ext>
                </a:extLst>
              </a:tr>
              <a:tr h="370840">
                <a:tc>
                  <a:txBody>
                    <a:bodyPr/>
                    <a:lstStyle/>
                    <a:p>
                      <a:r>
                        <a:rPr lang="en-GB" dirty="0" err="1"/>
                        <a:t>firstChild</a:t>
                      </a:r>
                      <a:r>
                        <a:rPr lang="en-GB" dirty="0"/>
                        <a:t>, </a:t>
                      </a:r>
                      <a:r>
                        <a:rPr lang="en-GB" dirty="0" err="1"/>
                        <a:t>lastChild</a:t>
                      </a:r>
                      <a:endParaRPr lang="en-GB" dirty="0"/>
                    </a:p>
                  </a:txBody>
                  <a:tcPr/>
                </a:tc>
                <a:tc>
                  <a:txBody>
                    <a:bodyPr/>
                    <a:lstStyle/>
                    <a:p>
                      <a:r>
                        <a:rPr lang="en-GB" dirty="0"/>
                        <a:t>References the first/last child of the</a:t>
                      </a:r>
                      <a:r>
                        <a:rPr lang="en-GB" baseline="0" dirty="0"/>
                        <a:t> node</a:t>
                      </a:r>
                      <a:endParaRPr lang="en-GB" dirty="0"/>
                    </a:p>
                  </a:txBody>
                  <a:tcPr/>
                </a:tc>
                <a:extLst>
                  <a:ext uri="{0D108BD9-81ED-4DB2-BD59-A6C34878D82A}">
                    <a16:rowId xmlns:a16="http://schemas.microsoft.com/office/drawing/2014/main" val="3559988032"/>
                  </a:ext>
                </a:extLst>
              </a:tr>
              <a:tr h="370840">
                <a:tc>
                  <a:txBody>
                    <a:bodyPr/>
                    <a:lstStyle/>
                    <a:p>
                      <a:r>
                        <a:rPr lang="en-GB" dirty="0" err="1"/>
                        <a:t>previousSibling</a:t>
                      </a:r>
                      <a:r>
                        <a:rPr lang="en-GB" dirty="0"/>
                        <a:t>, </a:t>
                      </a:r>
                      <a:br>
                        <a:rPr lang="en-GB" dirty="0"/>
                      </a:br>
                      <a:r>
                        <a:rPr lang="en-GB" dirty="0" err="1"/>
                        <a:t>nextSibiling</a:t>
                      </a:r>
                      <a:endParaRPr lang="en-GB" dirty="0"/>
                    </a:p>
                  </a:txBody>
                  <a:tcPr/>
                </a:tc>
                <a:tc>
                  <a:txBody>
                    <a:bodyPr/>
                    <a:lstStyle/>
                    <a:p>
                      <a:r>
                        <a:rPr lang="en-GB" dirty="0"/>
                        <a:t>References</a:t>
                      </a:r>
                      <a:r>
                        <a:rPr lang="en-GB" baseline="0" dirty="0"/>
                        <a:t> the previous/next sibilant of the node</a:t>
                      </a:r>
                      <a:endParaRPr lang="en-GB" dirty="0"/>
                    </a:p>
                  </a:txBody>
                  <a:tcPr/>
                </a:tc>
                <a:extLst>
                  <a:ext uri="{0D108BD9-81ED-4DB2-BD59-A6C34878D82A}">
                    <a16:rowId xmlns:a16="http://schemas.microsoft.com/office/drawing/2014/main" val="3109983521"/>
                  </a:ext>
                </a:extLst>
              </a:tr>
            </a:tbl>
          </a:graphicData>
        </a:graphic>
      </p:graphicFrame>
      <p:sp>
        <p:nvSpPr>
          <p:cNvPr id="5" name="Rectangle 4">
            <a:extLst>
              <a:ext uri="{FF2B5EF4-FFF2-40B4-BE49-F238E27FC236}">
                <a16:creationId xmlns:a16="http://schemas.microsoft.com/office/drawing/2014/main" id="{D1263BC1-EEE8-CC4C-94A4-7B6873C01A22}"/>
              </a:ext>
            </a:extLst>
          </p:cNvPr>
          <p:cNvSpPr/>
          <p:nvPr/>
        </p:nvSpPr>
        <p:spPr>
          <a:xfrm>
            <a:off x="845674" y="6113683"/>
            <a:ext cx="3504486" cy="276999"/>
          </a:xfrm>
          <a:prstGeom prst="rect">
            <a:avLst/>
          </a:prstGeom>
        </p:spPr>
        <p:txBody>
          <a:bodyPr wrap="none">
            <a:spAutoFit/>
          </a:bodyPr>
          <a:lstStyle/>
          <a:p>
            <a:r>
              <a:rPr lang="en-GB" sz="1200" dirty="0">
                <a:hlinkClick r:id="" action="ppaction://hlinkshowjump?jump=nextslide"/>
              </a:rPr>
              <a:t> https://www.w3schools.com/xml/books.xml</a:t>
            </a:r>
            <a:endParaRPr lang="en-US" sz="1200" dirty="0"/>
          </a:p>
        </p:txBody>
      </p:sp>
      <p:sp>
        <p:nvSpPr>
          <p:cNvPr id="7" name="TextBox 6">
            <a:extLst>
              <a:ext uri="{FF2B5EF4-FFF2-40B4-BE49-F238E27FC236}">
                <a16:creationId xmlns:a16="http://schemas.microsoft.com/office/drawing/2014/main" id="{9395442E-EECF-4840-A6FE-14F46E1FF49F}"/>
              </a:ext>
            </a:extLst>
          </p:cNvPr>
          <p:cNvSpPr txBox="1"/>
          <p:nvPr/>
        </p:nvSpPr>
        <p:spPr>
          <a:xfrm>
            <a:off x="0" y="6139635"/>
            <a:ext cx="619080" cy="369332"/>
          </a:xfrm>
          <a:prstGeom prst="rect">
            <a:avLst/>
          </a:prstGeom>
          <a:noFill/>
        </p:spPr>
        <p:txBody>
          <a:bodyPr wrap="none" rtlCol="0">
            <a:spAutoFit/>
          </a:bodyPr>
          <a:lstStyle/>
          <a:p>
            <a:r>
              <a:rPr lang="en-US" dirty="0"/>
              <a:t>e.g.</a:t>
            </a:r>
          </a:p>
        </p:txBody>
      </p:sp>
      <p:sp>
        <p:nvSpPr>
          <p:cNvPr id="8" name="Rectangle 7">
            <a:extLst>
              <a:ext uri="{FF2B5EF4-FFF2-40B4-BE49-F238E27FC236}">
                <a16:creationId xmlns:a16="http://schemas.microsoft.com/office/drawing/2014/main" id="{64F11E03-0E1C-9E4A-B388-000FD6D40795}"/>
              </a:ext>
            </a:extLst>
          </p:cNvPr>
          <p:cNvSpPr/>
          <p:nvPr/>
        </p:nvSpPr>
        <p:spPr>
          <a:xfrm>
            <a:off x="845674" y="6422340"/>
            <a:ext cx="10548288" cy="276999"/>
          </a:xfrm>
          <a:prstGeom prst="rect">
            <a:avLst/>
          </a:prstGeom>
        </p:spPr>
        <p:txBody>
          <a:bodyPr wrap="square">
            <a:spAutoFit/>
          </a:bodyPr>
          <a:lstStyle/>
          <a:p>
            <a:r>
              <a:rPr lang="en-GB" sz="1200" dirty="0">
                <a:hlinkClick r:id="rId3"/>
              </a:rPr>
              <a:t>https://www.w3schools.com/xml/tryit.asp?filename=try_dom_nextsibling2</a:t>
            </a:r>
            <a:endParaRPr lang="en-US" sz="1200" dirty="0"/>
          </a:p>
        </p:txBody>
      </p:sp>
    </p:spTree>
    <p:extLst>
      <p:ext uri="{BB962C8B-B14F-4D97-AF65-F5344CB8AC3E}">
        <p14:creationId xmlns:p14="http://schemas.microsoft.com/office/powerpoint/2010/main" val="1450992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C60E7E-EA3C-F342-9AF9-0BA9BB3AF461}"/>
              </a:ext>
            </a:extLst>
          </p:cNvPr>
          <p:cNvSpPr>
            <a:spLocks noGrp="1"/>
          </p:cNvSpPr>
          <p:nvPr>
            <p:ph type="sldNum" sz="quarter" idx="12"/>
          </p:nvPr>
        </p:nvSpPr>
        <p:spPr/>
        <p:txBody>
          <a:bodyPr/>
          <a:lstStyle/>
          <a:p>
            <a:fld id="{D53520CE-AE05-DB46-ADBA-64C83163815C}" type="slidenum">
              <a:rPr lang="en-GB" smtClean="0"/>
              <a:t>49</a:t>
            </a:fld>
            <a:endParaRPr lang="en-GB"/>
          </a:p>
        </p:txBody>
      </p:sp>
      <p:pic>
        <p:nvPicPr>
          <p:cNvPr id="8" name="Picture 7">
            <a:extLst>
              <a:ext uri="{FF2B5EF4-FFF2-40B4-BE49-F238E27FC236}">
                <a16:creationId xmlns:a16="http://schemas.microsoft.com/office/drawing/2014/main" id="{1D6F8BB0-D4E0-AF43-AD9E-5BC0C12EF202}"/>
              </a:ext>
            </a:extLst>
          </p:cNvPr>
          <p:cNvPicPr>
            <a:picLocks noChangeAspect="1"/>
          </p:cNvPicPr>
          <p:nvPr/>
        </p:nvPicPr>
        <p:blipFill>
          <a:blip r:embed="rId3"/>
          <a:stretch>
            <a:fillRect/>
          </a:stretch>
        </p:blipFill>
        <p:spPr>
          <a:xfrm>
            <a:off x="757524" y="471260"/>
            <a:ext cx="5241202" cy="5984805"/>
          </a:xfrm>
          <a:prstGeom prst="rect">
            <a:avLst/>
          </a:prstGeom>
        </p:spPr>
      </p:pic>
      <p:sp>
        <p:nvSpPr>
          <p:cNvPr id="9" name="Rectangle 8">
            <a:extLst>
              <a:ext uri="{FF2B5EF4-FFF2-40B4-BE49-F238E27FC236}">
                <a16:creationId xmlns:a16="http://schemas.microsoft.com/office/drawing/2014/main" id="{4B460BA5-7E8A-1244-AC05-DA496B054369}"/>
              </a:ext>
            </a:extLst>
          </p:cNvPr>
          <p:cNvSpPr/>
          <p:nvPr/>
        </p:nvSpPr>
        <p:spPr>
          <a:xfrm>
            <a:off x="422528" y="6199748"/>
            <a:ext cx="5096267" cy="369332"/>
          </a:xfrm>
          <a:prstGeom prst="rect">
            <a:avLst/>
          </a:prstGeom>
        </p:spPr>
        <p:txBody>
          <a:bodyPr wrap="none">
            <a:spAutoFit/>
          </a:bodyPr>
          <a:lstStyle/>
          <a:p>
            <a:r>
              <a:rPr lang="en-GB" dirty="0">
                <a:hlinkClick r:id="rId4"/>
              </a:rPr>
              <a:t> https://www.w3schools.com/xml/books.xml</a:t>
            </a:r>
            <a:endParaRPr lang="en-US" dirty="0"/>
          </a:p>
        </p:txBody>
      </p:sp>
      <p:sp>
        <p:nvSpPr>
          <p:cNvPr id="12" name="Rectangle 11">
            <a:extLst>
              <a:ext uri="{FF2B5EF4-FFF2-40B4-BE49-F238E27FC236}">
                <a16:creationId xmlns:a16="http://schemas.microsoft.com/office/drawing/2014/main" id="{2B5EB230-F060-C445-ADE4-2B4C2EC362DE}"/>
              </a:ext>
            </a:extLst>
          </p:cNvPr>
          <p:cNvSpPr/>
          <p:nvPr/>
        </p:nvSpPr>
        <p:spPr>
          <a:xfrm>
            <a:off x="6796585" y="3842813"/>
            <a:ext cx="4312693" cy="646331"/>
          </a:xfrm>
          <a:prstGeom prst="rect">
            <a:avLst/>
          </a:prstGeom>
        </p:spPr>
        <p:txBody>
          <a:bodyPr wrap="square">
            <a:spAutoFit/>
          </a:bodyPr>
          <a:lstStyle/>
          <a:p>
            <a:r>
              <a:rPr lang="en-GB" dirty="0">
                <a:hlinkClick r:id="rId5"/>
              </a:rPr>
              <a:t>https://www.w3schools.com/xml/tryit.asp?filename=try_dom_nextsibling2</a:t>
            </a:r>
            <a:endParaRPr lang="en-US" dirty="0"/>
          </a:p>
        </p:txBody>
      </p:sp>
      <p:sp>
        <p:nvSpPr>
          <p:cNvPr id="13" name="TextBox 12">
            <a:extLst>
              <a:ext uri="{FF2B5EF4-FFF2-40B4-BE49-F238E27FC236}">
                <a16:creationId xmlns:a16="http://schemas.microsoft.com/office/drawing/2014/main" id="{E4784B7F-5BA8-4E40-A82F-15A7417998E5}"/>
              </a:ext>
            </a:extLst>
          </p:cNvPr>
          <p:cNvSpPr txBox="1"/>
          <p:nvPr/>
        </p:nvSpPr>
        <p:spPr>
          <a:xfrm>
            <a:off x="7251510" y="3094330"/>
            <a:ext cx="3052439" cy="369332"/>
          </a:xfrm>
          <a:prstGeom prst="rect">
            <a:avLst/>
          </a:prstGeom>
          <a:noFill/>
        </p:spPr>
        <p:txBody>
          <a:bodyPr wrap="none" rtlCol="0">
            <a:spAutoFit/>
          </a:bodyPr>
          <a:lstStyle/>
          <a:p>
            <a:r>
              <a:rPr lang="en-US" b="1" dirty="0"/>
              <a:t>Demo of using </a:t>
            </a:r>
            <a:r>
              <a:rPr lang="en-US" b="1" dirty="0" err="1"/>
              <a:t>nextSibling</a:t>
            </a:r>
            <a:endParaRPr lang="en-US" b="1" dirty="0"/>
          </a:p>
        </p:txBody>
      </p:sp>
    </p:spTree>
    <p:extLst>
      <p:ext uri="{BB962C8B-B14F-4D97-AF65-F5344CB8AC3E}">
        <p14:creationId xmlns:p14="http://schemas.microsoft.com/office/powerpoint/2010/main" val="3819276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spcBef>
                <a:spcPts val="0"/>
              </a:spcBef>
            </a:pPr>
            <a:r>
              <a:rPr lang="en-GB"/>
              <a:t>XML is...</a:t>
            </a:r>
            <a:endParaRPr/>
          </a:p>
        </p:txBody>
      </p:sp>
      <p:sp>
        <p:nvSpPr>
          <p:cNvPr id="278" name="Shape 278"/>
          <p:cNvSpPr txBox="1"/>
          <p:nvPr/>
        </p:nvSpPr>
        <p:spPr>
          <a:xfrm>
            <a:off x="1012000" y="1930300"/>
            <a:ext cx="10168000" cy="44892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GB" sz="3200" dirty="0">
                <a:solidFill>
                  <a:srgbClr val="222222"/>
                </a:solidFill>
                <a:highlight>
                  <a:schemeClr val="lt1"/>
                </a:highlight>
                <a:latin typeface="Calibri"/>
                <a:ea typeface="Calibri"/>
                <a:cs typeface="Calibri"/>
                <a:sym typeface="Calibri"/>
              </a:rPr>
              <a:t>a </a:t>
            </a:r>
            <a:r>
              <a:rPr lang="en-GB" sz="3200" u="sng" dirty="0" err="1">
                <a:solidFill>
                  <a:srgbClr val="0B0080"/>
                </a:solidFill>
                <a:highlight>
                  <a:schemeClr val="lt1"/>
                </a:highlight>
                <a:latin typeface="Calibri"/>
                <a:ea typeface="Calibri"/>
                <a:cs typeface="Calibri"/>
                <a:sym typeface="Calibri"/>
                <a:hlinkClick r:id="rId3"/>
              </a:rPr>
              <a:t>markup</a:t>
            </a:r>
            <a:r>
              <a:rPr lang="en-GB" sz="3200" u="sng" dirty="0">
                <a:solidFill>
                  <a:srgbClr val="0B0080"/>
                </a:solidFill>
                <a:highlight>
                  <a:schemeClr val="lt1"/>
                </a:highlight>
                <a:latin typeface="Calibri"/>
                <a:ea typeface="Calibri"/>
                <a:cs typeface="Calibri"/>
                <a:sym typeface="Calibri"/>
                <a:hlinkClick r:id="rId3"/>
              </a:rPr>
              <a:t> language</a:t>
            </a:r>
            <a:r>
              <a:rPr lang="en-GB" sz="3200" dirty="0">
                <a:solidFill>
                  <a:srgbClr val="222222"/>
                </a:solidFill>
                <a:highlight>
                  <a:schemeClr val="lt1"/>
                </a:highlight>
                <a:latin typeface="Calibri"/>
                <a:ea typeface="Calibri"/>
                <a:cs typeface="Calibri"/>
                <a:sym typeface="Calibri"/>
              </a:rPr>
              <a:t> that defines a set of rules for encoding </a:t>
            </a:r>
            <a:r>
              <a:rPr lang="en-GB" sz="3200" u="sng" dirty="0">
                <a:solidFill>
                  <a:srgbClr val="0B0080"/>
                </a:solidFill>
                <a:highlight>
                  <a:schemeClr val="lt1"/>
                </a:highlight>
                <a:latin typeface="Calibri"/>
                <a:ea typeface="Calibri"/>
                <a:cs typeface="Calibri"/>
                <a:sym typeface="Calibri"/>
                <a:hlinkClick r:id="rId4"/>
              </a:rPr>
              <a:t>documents</a:t>
            </a:r>
            <a:r>
              <a:rPr lang="en-GB" sz="3200" dirty="0">
                <a:solidFill>
                  <a:srgbClr val="222222"/>
                </a:solidFill>
                <a:highlight>
                  <a:schemeClr val="lt1"/>
                </a:highlight>
                <a:latin typeface="Calibri"/>
                <a:ea typeface="Calibri"/>
                <a:cs typeface="Calibri"/>
                <a:sym typeface="Calibri"/>
              </a:rPr>
              <a:t> in a </a:t>
            </a:r>
            <a:r>
              <a:rPr lang="en-GB" sz="3200" u="sng" dirty="0">
                <a:solidFill>
                  <a:srgbClr val="0B0080"/>
                </a:solidFill>
                <a:highlight>
                  <a:schemeClr val="lt1"/>
                </a:highlight>
                <a:latin typeface="Calibri"/>
                <a:ea typeface="Calibri"/>
                <a:cs typeface="Calibri"/>
                <a:sym typeface="Calibri"/>
                <a:hlinkClick r:id="rId5"/>
              </a:rPr>
              <a:t>format</a:t>
            </a:r>
            <a:r>
              <a:rPr lang="en-GB" sz="3200" dirty="0">
                <a:solidFill>
                  <a:srgbClr val="222222"/>
                </a:solidFill>
                <a:highlight>
                  <a:schemeClr val="lt1"/>
                </a:highlight>
                <a:latin typeface="Calibri"/>
                <a:ea typeface="Calibri"/>
                <a:cs typeface="Calibri"/>
                <a:sym typeface="Calibri"/>
              </a:rPr>
              <a:t> that is both </a:t>
            </a:r>
            <a:r>
              <a:rPr lang="en-GB" sz="3200" u="sng" dirty="0">
                <a:solidFill>
                  <a:srgbClr val="0B0080"/>
                </a:solidFill>
                <a:highlight>
                  <a:schemeClr val="lt1"/>
                </a:highlight>
                <a:latin typeface="Calibri"/>
                <a:ea typeface="Calibri"/>
                <a:cs typeface="Calibri"/>
                <a:sym typeface="Calibri"/>
                <a:hlinkClick r:id="rId6"/>
              </a:rPr>
              <a:t>human-readable</a:t>
            </a:r>
            <a:r>
              <a:rPr lang="en-GB" sz="3200" dirty="0">
                <a:solidFill>
                  <a:srgbClr val="222222"/>
                </a:solidFill>
                <a:highlight>
                  <a:schemeClr val="lt1"/>
                </a:highlight>
                <a:latin typeface="Calibri"/>
                <a:ea typeface="Calibri"/>
                <a:cs typeface="Calibri"/>
                <a:sym typeface="Calibri"/>
              </a:rPr>
              <a:t> and </a:t>
            </a:r>
            <a:r>
              <a:rPr lang="en-GB" sz="3200" u="sng" dirty="0">
                <a:solidFill>
                  <a:srgbClr val="0B0080"/>
                </a:solidFill>
                <a:highlight>
                  <a:schemeClr val="lt1"/>
                </a:highlight>
                <a:latin typeface="Calibri"/>
                <a:ea typeface="Calibri"/>
                <a:cs typeface="Calibri"/>
                <a:sym typeface="Calibri"/>
                <a:hlinkClick r:id="rId7"/>
              </a:rPr>
              <a:t>machine-readable</a:t>
            </a:r>
            <a:r>
              <a:rPr lang="en-GB" sz="3200" dirty="0">
                <a:solidFill>
                  <a:srgbClr val="222222"/>
                </a:solidFill>
                <a:highlight>
                  <a:schemeClr val="lt1"/>
                </a:highlight>
                <a:latin typeface="Calibri"/>
                <a:ea typeface="Calibri"/>
                <a:cs typeface="Calibri"/>
                <a:sym typeface="Calibri"/>
              </a:rPr>
              <a:t>.</a:t>
            </a:r>
            <a:endParaRPr sz="3200" dirty="0">
              <a:solidFill>
                <a:srgbClr val="222222"/>
              </a:solidFill>
              <a:highlight>
                <a:schemeClr val="lt1"/>
              </a:highlight>
              <a:latin typeface="Calibri"/>
              <a:ea typeface="Calibri"/>
              <a:cs typeface="Calibri"/>
              <a:sym typeface="Calibri"/>
            </a:endParaRPr>
          </a:p>
          <a:p>
            <a:r>
              <a:rPr lang="en-GB" sz="2400" dirty="0">
                <a:solidFill>
                  <a:srgbClr val="222222"/>
                </a:solidFill>
                <a:highlight>
                  <a:schemeClr val="lt1"/>
                </a:highlight>
                <a:latin typeface="Calibri"/>
                <a:ea typeface="Calibri"/>
                <a:cs typeface="Calibri"/>
                <a:sym typeface="Calibri"/>
              </a:rPr>
              <a:t>From </a:t>
            </a:r>
            <a:r>
              <a:rPr lang="en-GB" sz="2400" dirty="0" err="1">
                <a:solidFill>
                  <a:srgbClr val="222222"/>
                </a:solidFill>
                <a:highlight>
                  <a:schemeClr val="lt1"/>
                </a:highlight>
                <a:latin typeface="Calibri"/>
                <a:ea typeface="Calibri"/>
                <a:cs typeface="Calibri"/>
                <a:sym typeface="Calibri"/>
              </a:rPr>
              <a:t>wikipedia</a:t>
            </a:r>
            <a:r>
              <a:rPr lang="en-GB" sz="2400" dirty="0">
                <a:solidFill>
                  <a:srgbClr val="222222"/>
                </a:solidFill>
                <a:highlight>
                  <a:schemeClr val="lt1"/>
                </a:highlight>
                <a:latin typeface="Calibri"/>
                <a:ea typeface="Calibri"/>
                <a:cs typeface="Calibri"/>
                <a:sym typeface="Calibri"/>
              </a:rPr>
              <a:t>: </a:t>
            </a:r>
            <a:r>
              <a:rPr lang="en-GB" sz="2400" u="sng" dirty="0">
                <a:solidFill>
                  <a:schemeClr val="accent5"/>
                </a:solidFill>
                <a:highlight>
                  <a:schemeClr val="lt1"/>
                </a:highlight>
                <a:latin typeface="Calibri"/>
                <a:ea typeface="Calibri"/>
                <a:cs typeface="Calibri"/>
                <a:sym typeface="Calibri"/>
                <a:hlinkClick r:id="rId8"/>
              </a:rPr>
              <a:t>https://en.wikipedia.org/wiki/XML</a:t>
            </a:r>
            <a:endParaRPr sz="3200" dirty="0">
              <a:solidFill>
                <a:srgbClr val="222222"/>
              </a:solidFill>
              <a:highlight>
                <a:srgbClr val="FFFFFF"/>
              </a:highlight>
              <a:latin typeface="Calibri"/>
              <a:ea typeface="Calibri"/>
              <a:cs typeface="Calibri"/>
              <a:sym typeface="Calibri"/>
            </a:endParaRPr>
          </a:p>
          <a:p>
            <a:endParaRPr sz="3200" dirty="0">
              <a:solidFill>
                <a:srgbClr val="222222"/>
              </a:solidFill>
              <a:highlight>
                <a:srgbClr val="FFFFFF"/>
              </a:highlight>
              <a:latin typeface="Calibri"/>
              <a:ea typeface="Calibri"/>
              <a:cs typeface="Calibri"/>
              <a:sym typeface="Calibri"/>
            </a:endParaRPr>
          </a:p>
          <a:p>
            <a:r>
              <a:rPr lang="en-GB" sz="3200" dirty="0">
                <a:solidFill>
                  <a:srgbClr val="222222"/>
                </a:solidFill>
                <a:highlight>
                  <a:srgbClr val="FFFFFF"/>
                </a:highlight>
                <a:latin typeface="Calibri"/>
                <a:ea typeface="Calibri"/>
                <a:cs typeface="Calibri"/>
                <a:sym typeface="Calibri"/>
              </a:rPr>
              <a:t>a metalanguage which allows users to define their own customized </a:t>
            </a:r>
            <a:r>
              <a:rPr lang="en-GB" sz="3200" dirty="0" err="1">
                <a:solidFill>
                  <a:srgbClr val="222222"/>
                </a:solidFill>
                <a:highlight>
                  <a:srgbClr val="FFFFFF"/>
                </a:highlight>
                <a:latin typeface="Calibri"/>
                <a:ea typeface="Calibri"/>
                <a:cs typeface="Calibri"/>
                <a:sym typeface="Calibri"/>
              </a:rPr>
              <a:t>markup</a:t>
            </a:r>
            <a:r>
              <a:rPr lang="en-GB" sz="3200" dirty="0">
                <a:solidFill>
                  <a:srgbClr val="222222"/>
                </a:solidFill>
                <a:highlight>
                  <a:srgbClr val="FFFFFF"/>
                </a:highlight>
                <a:latin typeface="Calibri"/>
                <a:ea typeface="Calibri"/>
                <a:cs typeface="Calibri"/>
                <a:sym typeface="Calibri"/>
              </a:rPr>
              <a:t> languages, especially in order to display documents on the Internet. </a:t>
            </a:r>
            <a:endParaRPr sz="3200" dirty="0">
              <a:solidFill>
                <a:srgbClr val="222222"/>
              </a:solidFill>
              <a:highlight>
                <a:srgbClr val="FFFFFF"/>
              </a:highlight>
              <a:latin typeface="Calibri"/>
              <a:ea typeface="Calibri"/>
              <a:cs typeface="Calibri"/>
              <a:sym typeface="Calibri"/>
            </a:endParaRPr>
          </a:p>
          <a:p>
            <a:endParaRPr sz="2400" dirty="0">
              <a:solidFill>
                <a:srgbClr val="222222"/>
              </a:solidFill>
              <a:highlight>
                <a:srgbClr val="FFFFFF"/>
              </a:highlight>
              <a:latin typeface="Calibri"/>
              <a:ea typeface="Calibri"/>
              <a:cs typeface="Calibri"/>
              <a:sym typeface="Calibri"/>
            </a:endParaRPr>
          </a:p>
        </p:txBody>
      </p:sp>
    </p:spTree>
    <p:extLst>
      <p:ext uri="{BB962C8B-B14F-4D97-AF65-F5344CB8AC3E}">
        <p14:creationId xmlns:p14="http://schemas.microsoft.com/office/powerpoint/2010/main" val="97201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DOM Functions</a:t>
            </a:r>
          </a:p>
        </p:txBody>
      </p:sp>
      <p:sp>
        <p:nvSpPr>
          <p:cNvPr id="3" name="Slide Number Placeholder 2"/>
          <p:cNvSpPr>
            <a:spLocks noGrp="1"/>
          </p:cNvSpPr>
          <p:nvPr>
            <p:ph type="sldNum" sz="quarter" idx="12"/>
          </p:nvPr>
        </p:nvSpPr>
        <p:spPr/>
        <p:txBody>
          <a:bodyPr/>
          <a:lstStyle/>
          <a:p>
            <a:fld id="{D53520CE-AE05-DB46-ADBA-64C83163815C}" type="slidenum">
              <a:rPr lang="en-GB" smtClean="0"/>
              <a:t>50</a:t>
            </a:fld>
            <a:endParaRPr lang="en-GB"/>
          </a:p>
        </p:txBody>
      </p:sp>
      <p:graphicFrame>
        <p:nvGraphicFramePr>
          <p:cNvPr id="4" name="Table 3"/>
          <p:cNvGraphicFramePr>
            <a:graphicFrameLocks noGrp="1"/>
          </p:cNvGraphicFramePr>
          <p:nvPr>
            <p:extLst>
              <p:ext uri="{D42A27DB-BD31-4B8C-83A1-F6EECF244321}">
                <p14:modId xmlns:p14="http://schemas.microsoft.com/office/powerpoint/2010/main" val="3536802879"/>
              </p:ext>
            </p:extLst>
          </p:nvPr>
        </p:nvGraphicFramePr>
        <p:xfrm>
          <a:off x="901700" y="2198226"/>
          <a:ext cx="10007600" cy="4079240"/>
        </p:xfrm>
        <a:graphic>
          <a:graphicData uri="http://schemas.openxmlformats.org/drawingml/2006/table">
            <a:tbl>
              <a:tblPr firstRow="1" bandRow="1">
                <a:tableStyleId>{5C22544A-7EE6-4342-B048-85BDC9FD1C3A}</a:tableStyleId>
              </a:tblPr>
              <a:tblGrid>
                <a:gridCol w="3156668">
                  <a:extLst>
                    <a:ext uri="{9D8B030D-6E8A-4147-A177-3AD203B41FA5}">
                      <a16:colId xmlns:a16="http://schemas.microsoft.com/office/drawing/2014/main" val="3729817353"/>
                    </a:ext>
                  </a:extLst>
                </a:gridCol>
                <a:gridCol w="6850932">
                  <a:extLst>
                    <a:ext uri="{9D8B030D-6E8A-4147-A177-3AD203B41FA5}">
                      <a16:colId xmlns:a16="http://schemas.microsoft.com/office/drawing/2014/main" val="1429922197"/>
                    </a:ext>
                  </a:extLst>
                </a:gridCol>
              </a:tblGrid>
              <a:tr h="370840">
                <a:tc>
                  <a:txBody>
                    <a:bodyPr/>
                    <a:lstStyle/>
                    <a:p>
                      <a:r>
                        <a:rPr lang="en-GB" dirty="0"/>
                        <a:t>Property</a:t>
                      </a:r>
                    </a:p>
                  </a:txBody>
                  <a:tcPr/>
                </a:tc>
                <a:tc>
                  <a:txBody>
                    <a:bodyPr/>
                    <a:lstStyle/>
                    <a:p>
                      <a:r>
                        <a:rPr lang="en-GB" dirty="0"/>
                        <a:t>Description</a:t>
                      </a:r>
                    </a:p>
                  </a:txBody>
                  <a:tcPr/>
                </a:tc>
                <a:extLst>
                  <a:ext uri="{0D108BD9-81ED-4DB2-BD59-A6C34878D82A}">
                    <a16:rowId xmlns:a16="http://schemas.microsoft.com/office/drawing/2014/main" val="2445491621"/>
                  </a:ext>
                </a:extLst>
              </a:tr>
              <a:tr h="370840">
                <a:tc>
                  <a:txBody>
                    <a:bodyPr/>
                    <a:lstStyle/>
                    <a:p>
                      <a:r>
                        <a:rPr lang="en-GB" dirty="0" err="1"/>
                        <a:t>appendChild</a:t>
                      </a:r>
                      <a:r>
                        <a:rPr lang="en-GB" dirty="0"/>
                        <a:t>()</a:t>
                      </a:r>
                    </a:p>
                  </a:txBody>
                  <a:tcPr/>
                </a:tc>
                <a:tc>
                  <a:txBody>
                    <a:bodyPr/>
                    <a:lstStyle/>
                    <a:p>
                      <a:r>
                        <a:rPr lang="en-GB" dirty="0"/>
                        <a:t>Inserts element at the end of selected</a:t>
                      </a:r>
                      <a:r>
                        <a:rPr lang="en-GB" baseline="0" dirty="0"/>
                        <a:t> element’s children</a:t>
                      </a:r>
                      <a:endParaRPr lang="en-GB" dirty="0"/>
                    </a:p>
                  </a:txBody>
                  <a:tcPr/>
                </a:tc>
                <a:extLst>
                  <a:ext uri="{0D108BD9-81ED-4DB2-BD59-A6C34878D82A}">
                    <a16:rowId xmlns:a16="http://schemas.microsoft.com/office/drawing/2014/main" val="2590807687"/>
                  </a:ext>
                </a:extLst>
              </a:tr>
              <a:tr h="370840">
                <a:tc>
                  <a:txBody>
                    <a:bodyPr/>
                    <a:lstStyle/>
                    <a:p>
                      <a:r>
                        <a:rPr lang="en-GB" dirty="0" err="1"/>
                        <a:t>removeChild</a:t>
                      </a:r>
                      <a:r>
                        <a:rPr lang="en-GB" dirty="0"/>
                        <a:t>()</a:t>
                      </a:r>
                    </a:p>
                  </a:txBody>
                  <a:tcPr/>
                </a:tc>
                <a:tc>
                  <a:txBody>
                    <a:bodyPr/>
                    <a:lstStyle/>
                    <a:p>
                      <a:r>
                        <a:rPr lang="en-GB" dirty="0"/>
                        <a:t>Removes an element</a:t>
                      </a:r>
                    </a:p>
                  </a:txBody>
                  <a:tcPr/>
                </a:tc>
                <a:extLst>
                  <a:ext uri="{0D108BD9-81ED-4DB2-BD59-A6C34878D82A}">
                    <a16:rowId xmlns:a16="http://schemas.microsoft.com/office/drawing/2014/main" val="1165683265"/>
                  </a:ext>
                </a:extLst>
              </a:tr>
              <a:tr h="370840">
                <a:tc>
                  <a:txBody>
                    <a:bodyPr/>
                    <a:lstStyle/>
                    <a:p>
                      <a:r>
                        <a:rPr lang="en-GB" dirty="0" err="1"/>
                        <a:t>insertBefore</a:t>
                      </a:r>
                      <a:r>
                        <a:rPr lang="en-GB" dirty="0"/>
                        <a:t>()</a:t>
                      </a:r>
                    </a:p>
                  </a:txBody>
                  <a:tcPr/>
                </a:tc>
                <a:tc>
                  <a:txBody>
                    <a:bodyPr/>
                    <a:lstStyle/>
                    <a:p>
                      <a:r>
                        <a:rPr lang="en-GB" dirty="0"/>
                        <a:t>Inserts a new node before the given node</a:t>
                      </a:r>
                    </a:p>
                  </a:txBody>
                  <a:tcPr/>
                </a:tc>
                <a:extLst>
                  <a:ext uri="{0D108BD9-81ED-4DB2-BD59-A6C34878D82A}">
                    <a16:rowId xmlns:a16="http://schemas.microsoft.com/office/drawing/2014/main" val="2601837331"/>
                  </a:ext>
                </a:extLst>
              </a:tr>
              <a:tr h="370840">
                <a:tc>
                  <a:txBody>
                    <a:bodyPr/>
                    <a:lstStyle/>
                    <a:p>
                      <a:r>
                        <a:rPr lang="en-GB" dirty="0" err="1"/>
                        <a:t>replaceChild</a:t>
                      </a:r>
                      <a:r>
                        <a:rPr lang="en-GB" dirty="0"/>
                        <a:t>()</a:t>
                      </a:r>
                    </a:p>
                  </a:txBody>
                  <a:tcPr/>
                </a:tc>
                <a:tc>
                  <a:txBody>
                    <a:bodyPr/>
                    <a:lstStyle/>
                    <a:p>
                      <a:r>
                        <a:rPr lang="en-GB" dirty="0"/>
                        <a:t>Replaces node inside the parent</a:t>
                      </a:r>
                      <a:r>
                        <a:rPr lang="en-GB" baseline="0" dirty="0"/>
                        <a:t> with a new one</a:t>
                      </a:r>
                      <a:endParaRPr lang="en-GB" dirty="0"/>
                    </a:p>
                  </a:txBody>
                  <a:tcPr/>
                </a:tc>
                <a:extLst>
                  <a:ext uri="{0D108BD9-81ED-4DB2-BD59-A6C34878D82A}">
                    <a16:rowId xmlns:a16="http://schemas.microsoft.com/office/drawing/2014/main" val="871635660"/>
                  </a:ext>
                </a:extLst>
              </a:tr>
              <a:tr h="370840">
                <a:tc>
                  <a:txBody>
                    <a:bodyPr/>
                    <a:lstStyle/>
                    <a:p>
                      <a:r>
                        <a:rPr lang="en-GB" dirty="0" err="1"/>
                        <a:t>createElement</a:t>
                      </a:r>
                      <a:r>
                        <a:rPr lang="en-GB" dirty="0"/>
                        <a:t>()</a:t>
                      </a:r>
                    </a:p>
                  </a:txBody>
                  <a:tcPr/>
                </a:tc>
                <a:tc>
                  <a:txBody>
                    <a:bodyPr/>
                    <a:lstStyle/>
                    <a:p>
                      <a:r>
                        <a:rPr lang="en-GB" dirty="0"/>
                        <a:t>Creates a new element to be inserted into</a:t>
                      </a:r>
                      <a:r>
                        <a:rPr lang="en-GB" baseline="0" dirty="0"/>
                        <a:t> the document</a:t>
                      </a:r>
                      <a:endParaRPr lang="en-GB" dirty="0"/>
                    </a:p>
                  </a:txBody>
                  <a:tcPr/>
                </a:tc>
                <a:extLst>
                  <a:ext uri="{0D108BD9-81ED-4DB2-BD59-A6C34878D82A}">
                    <a16:rowId xmlns:a16="http://schemas.microsoft.com/office/drawing/2014/main" val="2322924050"/>
                  </a:ext>
                </a:extLst>
              </a:tr>
              <a:tr h="370840">
                <a:tc>
                  <a:txBody>
                    <a:bodyPr/>
                    <a:lstStyle/>
                    <a:p>
                      <a:r>
                        <a:rPr lang="en-GB" dirty="0" err="1"/>
                        <a:t>createTextNode</a:t>
                      </a:r>
                      <a:r>
                        <a:rPr lang="en-GB" dirty="0"/>
                        <a:t>()</a:t>
                      </a:r>
                    </a:p>
                  </a:txBody>
                  <a:tcPr/>
                </a:tc>
                <a:tc>
                  <a:txBody>
                    <a:bodyPr/>
                    <a:lstStyle/>
                    <a:p>
                      <a:r>
                        <a:rPr lang="en-GB" dirty="0"/>
                        <a:t>Creates a new text node</a:t>
                      </a:r>
                    </a:p>
                  </a:txBody>
                  <a:tcPr/>
                </a:tc>
                <a:extLst>
                  <a:ext uri="{0D108BD9-81ED-4DB2-BD59-A6C34878D82A}">
                    <a16:rowId xmlns:a16="http://schemas.microsoft.com/office/drawing/2014/main" val="2256574678"/>
                  </a:ext>
                </a:extLst>
              </a:tr>
              <a:tr h="370840">
                <a:tc>
                  <a:txBody>
                    <a:bodyPr/>
                    <a:lstStyle/>
                    <a:p>
                      <a:r>
                        <a:rPr lang="en-GB" dirty="0" err="1"/>
                        <a:t>createComment</a:t>
                      </a:r>
                      <a:r>
                        <a:rPr lang="en-GB" dirty="0"/>
                        <a:t>()</a:t>
                      </a:r>
                    </a:p>
                  </a:txBody>
                  <a:tcPr/>
                </a:tc>
                <a:tc>
                  <a:txBody>
                    <a:bodyPr/>
                    <a:lstStyle/>
                    <a:p>
                      <a:r>
                        <a:rPr lang="en-GB" dirty="0"/>
                        <a:t>Creates</a:t>
                      </a:r>
                      <a:r>
                        <a:rPr lang="en-GB" baseline="0" dirty="0"/>
                        <a:t> a new comment</a:t>
                      </a:r>
                      <a:endParaRPr lang="en-GB" dirty="0"/>
                    </a:p>
                  </a:txBody>
                  <a:tcPr/>
                </a:tc>
                <a:extLst>
                  <a:ext uri="{0D108BD9-81ED-4DB2-BD59-A6C34878D82A}">
                    <a16:rowId xmlns:a16="http://schemas.microsoft.com/office/drawing/2014/main" val="3559988032"/>
                  </a:ext>
                </a:extLst>
              </a:tr>
              <a:tr h="370840">
                <a:tc>
                  <a:txBody>
                    <a:bodyPr/>
                    <a:lstStyle/>
                    <a:p>
                      <a:r>
                        <a:rPr lang="en-GB" dirty="0" err="1"/>
                        <a:t>createCDATASection</a:t>
                      </a:r>
                      <a:r>
                        <a:rPr lang="en-GB" dirty="0"/>
                        <a:t>()</a:t>
                      </a:r>
                    </a:p>
                  </a:txBody>
                  <a:tcPr/>
                </a:tc>
                <a:tc>
                  <a:txBody>
                    <a:bodyPr/>
                    <a:lstStyle/>
                    <a:p>
                      <a:r>
                        <a:rPr lang="en-GB" dirty="0"/>
                        <a:t>Creates a new CDATA</a:t>
                      </a:r>
                      <a:r>
                        <a:rPr lang="en-GB" baseline="0" dirty="0"/>
                        <a:t> section</a:t>
                      </a:r>
                      <a:endParaRPr lang="en-GB" dirty="0"/>
                    </a:p>
                  </a:txBody>
                  <a:tcPr/>
                </a:tc>
                <a:extLst>
                  <a:ext uri="{0D108BD9-81ED-4DB2-BD59-A6C34878D82A}">
                    <a16:rowId xmlns:a16="http://schemas.microsoft.com/office/drawing/2014/main" val="3109983521"/>
                  </a:ext>
                </a:extLst>
              </a:tr>
              <a:tr h="370840">
                <a:tc>
                  <a:txBody>
                    <a:bodyPr/>
                    <a:lstStyle/>
                    <a:p>
                      <a:r>
                        <a:rPr lang="en-GB" dirty="0" err="1"/>
                        <a:t>getElementsByTagName</a:t>
                      </a:r>
                      <a:r>
                        <a:rPr lang="en-GB" dirty="0"/>
                        <a:t>()</a:t>
                      </a:r>
                    </a:p>
                  </a:txBody>
                  <a:tcPr/>
                </a:tc>
                <a:tc>
                  <a:txBody>
                    <a:bodyPr/>
                    <a:lstStyle/>
                    <a:p>
                      <a:r>
                        <a:rPr lang="en-GB" dirty="0"/>
                        <a:t>Returns array</a:t>
                      </a:r>
                      <a:r>
                        <a:rPr lang="en-GB" baseline="0" dirty="0"/>
                        <a:t> of matching tags by name</a:t>
                      </a:r>
                      <a:endParaRPr lang="en-GB" dirty="0"/>
                    </a:p>
                  </a:txBody>
                  <a:tcPr/>
                </a:tc>
                <a:extLst>
                  <a:ext uri="{0D108BD9-81ED-4DB2-BD59-A6C34878D82A}">
                    <a16:rowId xmlns:a16="http://schemas.microsoft.com/office/drawing/2014/main" val="1681573825"/>
                  </a:ext>
                </a:extLst>
              </a:tr>
              <a:tr h="370840">
                <a:tc>
                  <a:txBody>
                    <a:bodyPr/>
                    <a:lstStyle/>
                    <a:p>
                      <a:r>
                        <a:rPr lang="en-GB" dirty="0" err="1"/>
                        <a:t>getElementById</a:t>
                      </a:r>
                      <a:r>
                        <a:rPr lang="en-GB" dirty="0"/>
                        <a:t>()</a:t>
                      </a:r>
                    </a:p>
                  </a:txBody>
                  <a:tcPr/>
                </a:tc>
                <a:tc>
                  <a:txBody>
                    <a:bodyPr/>
                    <a:lstStyle/>
                    <a:p>
                      <a:r>
                        <a:rPr lang="en-GB" dirty="0"/>
                        <a:t>Returns a single element</a:t>
                      </a:r>
                      <a:r>
                        <a:rPr lang="en-GB" baseline="0" dirty="0"/>
                        <a:t> with the given ID</a:t>
                      </a:r>
                      <a:endParaRPr lang="en-GB" dirty="0"/>
                    </a:p>
                  </a:txBody>
                  <a:tcPr/>
                </a:tc>
                <a:extLst>
                  <a:ext uri="{0D108BD9-81ED-4DB2-BD59-A6C34878D82A}">
                    <a16:rowId xmlns:a16="http://schemas.microsoft.com/office/drawing/2014/main" val="678361856"/>
                  </a:ext>
                </a:extLst>
              </a:tr>
            </a:tbl>
          </a:graphicData>
        </a:graphic>
      </p:graphicFrame>
    </p:spTree>
    <p:extLst>
      <p:ext uri="{BB962C8B-B14F-4D97-AF65-F5344CB8AC3E}">
        <p14:creationId xmlns:p14="http://schemas.microsoft.com/office/powerpoint/2010/main" val="69885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DOM (continued)</a:t>
            </a:r>
          </a:p>
        </p:txBody>
      </p:sp>
      <p:sp>
        <p:nvSpPr>
          <p:cNvPr id="3" name="Slide Number Placeholder 2"/>
          <p:cNvSpPr>
            <a:spLocks noGrp="1"/>
          </p:cNvSpPr>
          <p:nvPr>
            <p:ph type="sldNum" sz="quarter" idx="12"/>
          </p:nvPr>
        </p:nvSpPr>
        <p:spPr/>
        <p:txBody>
          <a:bodyPr/>
          <a:lstStyle/>
          <a:p>
            <a:fld id="{D53520CE-AE05-DB46-ADBA-64C83163815C}" type="slidenum">
              <a:rPr lang="en-GB" smtClean="0"/>
              <a:t>51</a:t>
            </a:fld>
            <a:endParaRPr lang="en-GB"/>
          </a:p>
        </p:txBody>
      </p:sp>
      <p:graphicFrame>
        <p:nvGraphicFramePr>
          <p:cNvPr id="4" name="Table 3"/>
          <p:cNvGraphicFramePr>
            <a:graphicFrameLocks noGrp="1"/>
          </p:cNvGraphicFramePr>
          <p:nvPr>
            <p:extLst>
              <p:ext uri="{D42A27DB-BD31-4B8C-83A1-F6EECF244321}">
                <p14:modId xmlns:p14="http://schemas.microsoft.com/office/powerpoint/2010/main" val="3011881798"/>
              </p:ext>
            </p:extLst>
          </p:nvPr>
        </p:nvGraphicFramePr>
        <p:xfrm>
          <a:off x="901700" y="2198226"/>
          <a:ext cx="10007600" cy="2225040"/>
        </p:xfrm>
        <a:graphic>
          <a:graphicData uri="http://schemas.openxmlformats.org/drawingml/2006/table">
            <a:tbl>
              <a:tblPr firstRow="1" bandRow="1">
                <a:tableStyleId>{5C22544A-7EE6-4342-B048-85BDC9FD1C3A}</a:tableStyleId>
              </a:tblPr>
              <a:tblGrid>
                <a:gridCol w="3156668">
                  <a:extLst>
                    <a:ext uri="{9D8B030D-6E8A-4147-A177-3AD203B41FA5}">
                      <a16:colId xmlns:a16="http://schemas.microsoft.com/office/drawing/2014/main" val="3729817353"/>
                    </a:ext>
                  </a:extLst>
                </a:gridCol>
                <a:gridCol w="6850932">
                  <a:extLst>
                    <a:ext uri="{9D8B030D-6E8A-4147-A177-3AD203B41FA5}">
                      <a16:colId xmlns:a16="http://schemas.microsoft.com/office/drawing/2014/main" val="1429922197"/>
                    </a:ext>
                  </a:extLst>
                </a:gridCol>
              </a:tblGrid>
              <a:tr h="370840">
                <a:tc>
                  <a:txBody>
                    <a:bodyPr/>
                    <a:lstStyle/>
                    <a:p>
                      <a:r>
                        <a:rPr lang="en-GB" dirty="0"/>
                        <a:t>Property</a:t>
                      </a:r>
                    </a:p>
                  </a:txBody>
                  <a:tcPr/>
                </a:tc>
                <a:tc>
                  <a:txBody>
                    <a:bodyPr/>
                    <a:lstStyle/>
                    <a:p>
                      <a:r>
                        <a:rPr lang="en-GB" dirty="0"/>
                        <a:t>Description</a:t>
                      </a:r>
                    </a:p>
                  </a:txBody>
                  <a:tcPr/>
                </a:tc>
                <a:extLst>
                  <a:ext uri="{0D108BD9-81ED-4DB2-BD59-A6C34878D82A}">
                    <a16:rowId xmlns:a16="http://schemas.microsoft.com/office/drawing/2014/main" val="2445491621"/>
                  </a:ext>
                </a:extLst>
              </a:tr>
              <a:tr h="370840">
                <a:tc>
                  <a:txBody>
                    <a:bodyPr/>
                    <a:lstStyle/>
                    <a:p>
                      <a:r>
                        <a:rPr lang="en-GB" dirty="0" err="1"/>
                        <a:t>getAttribute</a:t>
                      </a:r>
                      <a:r>
                        <a:rPr lang="en-GB" dirty="0"/>
                        <a:t>()</a:t>
                      </a:r>
                    </a:p>
                  </a:txBody>
                  <a:tcPr/>
                </a:tc>
                <a:tc>
                  <a:txBody>
                    <a:bodyPr/>
                    <a:lstStyle/>
                    <a:p>
                      <a:r>
                        <a:rPr lang="en-GB" dirty="0"/>
                        <a:t>Get the value</a:t>
                      </a:r>
                      <a:r>
                        <a:rPr lang="en-GB" baseline="0" dirty="0"/>
                        <a:t> of a given attribute on an element</a:t>
                      </a:r>
                      <a:endParaRPr lang="en-GB" dirty="0"/>
                    </a:p>
                  </a:txBody>
                  <a:tcPr/>
                </a:tc>
                <a:extLst>
                  <a:ext uri="{0D108BD9-81ED-4DB2-BD59-A6C34878D82A}">
                    <a16:rowId xmlns:a16="http://schemas.microsoft.com/office/drawing/2014/main" val="2590807687"/>
                  </a:ext>
                </a:extLst>
              </a:tr>
              <a:tr h="370840">
                <a:tc>
                  <a:txBody>
                    <a:bodyPr/>
                    <a:lstStyle/>
                    <a:p>
                      <a:r>
                        <a:rPr lang="en-GB" dirty="0" err="1"/>
                        <a:t>setAttribute</a:t>
                      </a:r>
                      <a:r>
                        <a:rPr lang="en-GB" dirty="0"/>
                        <a:t>()</a:t>
                      </a:r>
                    </a:p>
                  </a:txBody>
                  <a:tcPr/>
                </a:tc>
                <a:tc>
                  <a:txBody>
                    <a:bodyPr/>
                    <a:lstStyle/>
                    <a:p>
                      <a:r>
                        <a:rPr lang="en-GB" dirty="0"/>
                        <a:t>Set the</a:t>
                      </a:r>
                      <a:r>
                        <a:rPr lang="en-GB" baseline="0" dirty="0"/>
                        <a:t> value of a given attribute on an element</a:t>
                      </a:r>
                      <a:endParaRPr lang="en-GB" dirty="0"/>
                    </a:p>
                  </a:txBody>
                  <a:tcPr/>
                </a:tc>
                <a:extLst>
                  <a:ext uri="{0D108BD9-81ED-4DB2-BD59-A6C34878D82A}">
                    <a16:rowId xmlns:a16="http://schemas.microsoft.com/office/drawing/2014/main" val="1165683265"/>
                  </a:ext>
                </a:extLst>
              </a:tr>
              <a:tr h="370840">
                <a:tc>
                  <a:txBody>
                    <a:bodyPr/>
                    <a:lstStyle/>
                    <a:p>
                      <a:r>
                        <a:rPr lang="en-GB" dirty="0" err="1"/>
                        <a:t>removeAttribute</a:t>
                      </a:r>
                      <a:r>
                        <a:rPr lang="en-GB" dirty="0"/>
                        <a:t>()</a:t>
                      </a:r>
                    </a:p>
                  </a:txBody>
                  <a:tcPr/>
                </a:tc>
                <a:tc>
                  <a:txBody>
                    <a:bodyPr/>
                    <a:lstStyle/>
                    <a:p>
                      <a:r>
                        <a:rPr lang="en-GB" dirty="0"/>
                        <a:t>Removes an attribute</a:t>
                      </a:r>
                      <a:r>
                        <a:rPr lang="en-GB" baseline="0" dirty="0"/>
                        <a:t> from an element</a:t>
                      </a:r>
                      <a:endParaRPr lang="en-GB" dirty="0"/>
                    </a:p>
                  </a:txBody>
                  <a:tcPr/>
                </a:tc>
                <a:extLst>
                  <a:ext uri="{0D108BD9-81ED-4DB2-BD59-A6C34878D82A}">
                    <a16:rowId xmlns:a16="http://schemas.microsoft.com/office/drawing/2014/main" val="2601837331"/>
                  </a:ext>
                </a:extLst>
              </a:tr>
              <a:tr h="370840">
                <a:tc>
                  <a:txBody>
                    <a:bodyPr/>
                    <a:lstStyle/>
                    <a:p>
                      <a:r>
                        <a:rPr lang="en-GB" dirty="0" err="1"/>
                        <a:t>innerHTML</a:t>
                      </a:r>
                      <a:endParaRPr lang="en-GB" dirty="0"/>
                    </a:p>
                  </a:txBody>
                  <a:tcPr/>
                </a:tc>
                <a:tc>
                  <a:txBody>
                    <a:bodyPr/>
                    <a:lstStyle/>
                    <a:p>
                      <a:r>
                        <a:rPr lang="en-GB" dirty="0"/>
                        <a:t>Gets / Sets HTML content</a:t>
                      </a:r>
                      <a:r>
                        <a:rPr lang="en-GB" baseline="0" dirty="0"/>
                        <a:t> of a tag</a:t>
                      </a:r>
                      <a:endParaRPr lang="en-GB" dirty="0"/>
                    </a:p>
                  </a:txBody>
                  <a:tcPr/>
                </a:tc>
                <a:extLst>
                  <a:ext uri="{0D108BD9-81ED-4DB2-BD59-A6C34878D82A}">
                    <a16:rowId xmlns:a16="http://schemas.microsoft.com/office/drawing/2014/main" val="871635660"/>
                  </a:ext>
                </a:extLst>
              </a:tr>
              <a:tr h="370840">
                <a:tc>
                  <a:txBody>
                    <a:bodyPr/>
                    <a:lstStyle/>
                    <a:p>
                      <a:r>
                        <a:rPr lang="en-GB" dirty="0"/>
                        <a:t>data</a:t>
                      </a:r>
                    </a:p>
                  </a:txBody>
                  <a:tcPr/>
                </a:tc>
                <a:tc>
                  <a:txBody>
                    <a:bodyPr/>
                    <a:lstStyle/>
                    <a:p>
                      <a:r>
                        <a:rPr lang="en-GB" dirty="0"/>
                        <a:t>Gets</a:t>
                      </a:r>
                      <a:r>
                        <a:rPr lang="en-GB" baseline="0" dirty="0"/>
                        <a:t> the text data of an Element, Comment, Text node</a:t>
                      </a:r>
                      <a:endParaRPr lang="en-GB" dirty="0"/>
                    </a:p>
                  </a:txBody>
                  <a:tcPr/>
                </a:tc>
                <a:extLst>
                  <a:ext uri="{0D108BD9-81ED-4DB2-BD59-A6C34878D82A}">
                    <a16:rowId xmlns:a16="http://schemas.microsoft.com/office/drawing/2014/main" val="2322924050"/>
                  </a:ext>
                </a:extLst>
              </a:tr>
            </a:tbl>
          </a:graphicData>
        </a:graphic>
      </p:graphicFrame>
    </p:spTree>
    <p:extLst>
      <p:ext uri="{BB962C8B-B14F-4D97-AF65-F5344CB8AC3E}">
        <p14:creationId xmlns:p14="http://schemas.microsoft.com/office/powerpoint/2010/main" val="1261565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XPath</a:t>
            </a:r>
          </a:p>
        </p:txBody>
      </p:sp>
      <p:sp>
        <p:nvSpPr>
          <p:cNvPr id="3" name="Slide Number Placeholder 2"/>
          <p:cNvSpPr>
            <a:spLocks noGrp="1"/>
          </p:cNvSpPr>
          <p:nvPr>
            <p:ph type="sldNum" sz="quarter" idx="12"/>
          </p:nvPr>
        </p:nvSpPr>
        <p:spPr/>
        <p:txBody>
          <a:bodyPr/>
          <a:lstStyle/>
          <a:p>
            <a:fld id="{D53520CE-AE05-DB46-ADBA-64C83163815C}" type="slidenum">
              <a:rPr lang="en-GB" smtClean="0"/>
              <a:t>52</a:t>
            </a:fld>
            <a:endParaRPr lang="en-GB"/>
          </a:p>
        </p:txBody>
      </p:sp>
      <p:sp>
        <p:nvSpPr>
          <p:cNvPr id="4" name="TextBox 3">
            <a:extLst>
              <a:ext uri="{FF2B5EF4-FFF2-40B4-BE49-F238E27FC236}">
                <a16:creationId xmlns:a16="http://schemas.microsoft.com/office/drawing/2014/main" id="{A8F75F4F-2BCD-B842-B873-B8C9097DBDA3}"/>
              </a:ext>
            </a:extLst>
          </p:cNvPr>
          <p:cNvSpPr txBox="1"/>
          <p:nvPr/>
        </p:nvSpPr>
        <p:spPr>
          <a:xfrm>
            <a:off x="1795346" y="2505670"/>
            <a:ext cx="5344733" cy="923330"/>
          </a:xfrm>
          <a:prstGeom prst="rect">
            <a:avLst/>
          </a:prstGeom>
          <a:noFill/>
        </p:spPr>
        <p:txBody>
          <a:bodyPr wrap="none" rtlCol="0">
            <a:spAutoFit/>
          </a:bodyPr>
          <a:lstStyle/>
          <a:p>
            <a:pPr marL="285750" indent="-285750">
              <a:buFont typeface="Arial" panose="020B0604020202020204" pitchFamily="34" charset="0"/>
              <a:buChar char="•"/>
            </a:pPr>
            <a:r>
              <a:rPr lang="en-US" dirty="0"/>
              <a:t>W3C standard for accessing data from XML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Fundamental part of XSLT and XQuery</a:t>
            </a:r>
          </a:p>
        </p:txBody>
      </p:sp>
    </p:spTree>
    <p:extLst>
      <p:ext uri="{BB962C8B-B14F-4D97-AF65-F5344CB8AC3E}">
        <p14:creationId xmlns:p14="http://schemas.microsoft.com/office/powerpoint/2010/main" val="548602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BB88-F094-F147-95DE-E778D95A9B44}"/>
              </a:ext>
            </a:extLst>
          </p:cNvPr>
          <p:cNvSpPr>
            <a:spLocks noGrp="1"/>
          </p:cNvSpPr>
          <p:nvPr>
            <p:ph type="title"/>
          </p:nvPr>
        </p:nvSpPr>
        <p:spPr>
          <a:xfrm>
            <a:off x="7530" y="204512"/>
            <a:ext cx="11885084" cy="953039"/>
          </a:xfrm>
        </p:spPr>
        <p:txBody>
          <a:bodyPr/>
          <a:lstStyle/>
          <a:p>
            <a:r>
              <a:rPr lang="en-US" dirty="0"/>
              <a:t>XPath Examples</a:t>
            </a:r>
          </a:p>
        </p:txBody>
      </p:sp>
      <p:sp>
        <p:nvSpPr>
          <p:cNvPr id="3" name="Slide Number Placeholder 2">
            <a:extLst>
              <a:ext uri="{FF2B5EF4-FFF2-40B4-BE49-F238E27FC236}">
                <a16:creationId xmlns:a16="http://schemas.microsoft.com/office/drawing/2014/main" id="{AF9084F3-6A1D-2F45-9EFE-59C734388926}"/>
              </a:ext>
            </a:extLst>
          </p:cNvPr>
          <p:cNvSpPr>
            <a:spLocks noGrp="1"/>
          </p:cNvSpPr>
          <p:nvPr>
            <p:ph type="sldNum" sz="quarter" idx="12"/>
          </p:nvPr>
        </p:nvSpPr>
        <p:spPr/>
        <p:txBody>
          <a:bodyPr/>
          <a:lstStyle/>
          <a:p>
            <a:fld id="{D53520CE-AE05-DB46-ADBA-64C83163815C}" type="slidenum">
              <a:rPr lang="en-GB" smtClean="0"/>
              <a:t>53</a:t>
            </a:fld>
            <a:endParaRPr lang="en-GB"/>
          </a:p>
        </p:txBody>
      </p:sp>
      <p:sp>
        <p:nvSpPr>
          <p:cNvPr id="4" name="TextBox 3">
            <a:extLst>
              <a:ext uri="{FF2B5EF4-FFF2-40B4-BE49-F238E27FC236}">
                <a16:creationId xmlns:a16="http://schemas.microsoft.com/office/drawing/2014/main" id="{1C799E1C-AA0B-7247-B4E0-ED59E26E650B}"/>
              </a:ext>
            </a:extLst>
          </p:cNvPr>
          <p:cNvSpPr txBox="1"/>
          <p:nvPr/>
        </p:nvSpPr>
        <p:spPr>
          <a:xfrm>
            <a:off x="116724" y="1363297"/>
            <a:ext cx="2337499" cy="369332"/>
          </a:xfrm>
          <a:prstGeom prst="rect">
            <a:avLst/>
          </a:prstGeom>
          <a:noFill/>
        </p:spPr>
        <p:txBody>
          <a:bodyPr wrap="none" rtlCol="0">
            <a:spAutoFit/>
          </a:bodyPr>
          <a:lstStyle/>
          <a:p>
            <a:r>
              <a:rPr lang="en-US" b="1" dirty="0"/>
              <a:t>/people/person/</a:t>
            </a:r>
            <a:r>
              <a:rPr lang="en-US" b="1" dirty="0" err="1"/>
              <a:t>tel</a:t>
            </a:r>
            <a:endParaRPr lang="en-US" b="1" dirty="0"/>
          </a:p>
        </p:txBody>
      </p:sp>
      <p:graphicFrame>
        <p:nvGraphicFramePr>
          <p:cNvPr id="48" name="Content Placeholder 6">
            <a:extLst>
              <a:ext uri="{FF2B5EF4-FFF2-40B4-BE49-F238E27FC236}">
                <a16:creationId xmlns:a16="http://schemas.microsoft.com/office/drawing/2014/main" id="{FBA7525E-443E-5049-9971-5B59C9783C19}"/>
              </a:ext>
            </a:extLst>
          </p:cNvPr>
          <p:cNvGraphicFramePr>
            <a:graphicFrameLocks/>
          </p:cNvGraphicFramePr>
          <p:nvPr>
            <p:extLst>
              <p:ext uri="{D42A27DB-BD31-4B8C-83A1-F6EECF244321}">
                <p14:modId xmlns:p14="http://schemas.microsoft.com/office/powerpoint/2010/main" val="2129977348"/>
              </p:ext>
            </p:extLst>
          </p:nvPr>
        </p:nvGraphicFramePr>
        <p:xfrm>
          <a:off x="6941208" y="1561172"/>
          <a:ext cx="4929127" cy="4144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 name="TextBox 49">
            <a:extLst>
              <a:ext uri="{FF2B5EF4-FFF2-40B4-BE49-F238E27FC236}">
                <a16:creationId xmlns:a16="http://schemas.microsoft.com/office/drawing/2014/main" id="{15B5E4F7-D414-DA4F-8746-D77DA2F6442E}"/>
              </a:ext>
            </a:extLst>
          </p:cNvPr>
          <p:cNvSpPr txBox="1"/>
          <p:nvPr/>
        </p:nvSpPr>
        <p:spPr>
          <a:xfrm>
            <a:off x="77688" y="2006459"/>
            <a:ext cx="2614818" cy="369332"/>
          </a:xfrm>
          <a:prstGeom prst="rect">
            <a:avLst/>
          </a:prstGeom>
          <a:noFill/>
        </p:spPr>
        <p:txBody>
          <a:bodyPr wrap="none" rtlCol="0">
            <a:spAutoFit/>
          </a:bodyPr>
          <a:lstStyle/>
          <a:p>
            <a:r>
              <a:rPr lang="en-US" b="1" dirty="0"/>
              <a:t>/people/person/</a:t>
            </a:r>
            <a:r>
              <a:rPr lang="en-US" b="1" dirty="0" err="1"/>
              <a:t>tel</a:t>
            </a:r>
            <a:r>
              <a:rPr lang="en-US" b="1" dirty="0"/>
              <a:t>[1]</a:t>
            </a:r>
          </a:p>
        </p:txBody>
      </p:sp>
      <p:sp>
        <p:nvSpPr>
          <p:cNvPr id="52" name="TextBox 51">
            <a:extLst>
              <a:ext uri="{FF2B5EF4-FFF2-40B4-BE49-F238E27FC236}">
                <a16:creationId xmlns:a16="http://schemas.microsoft.com/office/drawing/2014/main" id="{EB969D56-0CE6-A64E-B400-860A2D2B2F9D}"/>
              </a:ext>
            </a:extLst>
          </p:cNvPr>
          <p:cNvSpPr txBox="1"/>
          <p:nvPr/>
        </p:nvSpPr>
        <p:spPr>
          <a:xfrm>
            <a:off x="7530" y="2613512"/>
            <a:ext cx="3082895" cy="369332"/>
          </a:xfrm>
          <a:prstGeom prst="rect">
            <a:avLst/>
          </a:prstGeom>
          <a:noFill/>
        </p:spPr>
        <p:txBody>
          <a:bodyPr wrap="none" rtlCol="0">
            <a:spAutoFit/>
          </a:bodyPr>
          <a:lstStyle/>
          <a:p>
            <a:r>
              <a:rPr lang="en-US" b="1" dirty="0"/>
              <a:t>/people/person/</a:t>
            </a:r>
            <a:r>
              <a:rPr lang="en-US" b="1" dirty="0" err="1"/>
              <a:t>firstname</a:t>
            </a:r>
            <a:endParaRPr lang="en-US" b="1" dirty="0"/>
          </a:p>
        </p:txBody>
      </p:sp>
      <p:sp>
        <p:nvSpPr>
          <p:cNvPr id="54" name="TextBox 53">
            <a:extLst>
              <a:ext uri="{FF2B5EF4-FFF2-40B4-BE49-F238E27FC236}">
                <a16:creationId xmlns:a16="http://schemas.microsoft.com/office/drawing/2014/main" id="{D5D2E374-9BFF-5C48-BFBE-19503BE24266}"/>
              </a:ext>
            </a:extLst>
          </p:cNvPr>
          <p:cNvSpPr txBox="1"/>
          <p:nvPr/>
        </p:nvSpPr>
        <p:spPr>
          <a:xfrm>
            <a:off x="-10796" y="3264998"/>
            <a:ext cx="3360215" cy="369332"/>
          </a:xfrm>
          <a:prstGeom prst="rect">
            <a:avLst/>
          </a:prstGeom>
          <a:noFill/>
        </p:spPr>
        <p:txBody>
          <a:bodyPr wrap="none" rtlCol="0">
            <a:spAutoFit/>
          </a:bodyPr>
          <a:lstStyle/>
          <a:p>
            <a:r>
              <a:rPr lang="en-US" b="1" dirty="0"/>
              <a:t>/people/person[2]/</a:t>
            </a:r>
            <a:r>
              <a:rPr lang="en-US" b="1" dirty="0" err="1"/>
              <a:t>firstname</a:t>
            </a:r>
            <a:endParaRPr lang="en-US" b="1" dirty="0"/>
          </a:p>
        </p:txBody>
      </p:sp>
      <p:sp>
        <p:nvSpPr>
          <p:cNvPr id="56" name="TextBox 55">
            <a:extLst>
              <a:ext uri="{FF2B5EF4-FFF2-40B4-BE49-F238E27FC236}">
                <a16:creationId xmlns:a16="http://schemas.microsoft.com/office/drawing/2014/main" id="{0CBE33DA-301F-CE43-ABF0-B01836E06575}"/>
              </a:ext>
            </a:extLst>
          </p:cNvPr>
          <p:cNvSpPr txBox="1"/>
          <p:nvPr/>
        </p:nvSpPr>
        <p:spPr>
          <a:xfrm>
            <a:off x="43728" y="3896233"/>
            <a:ext cx="1024639" cy="369332"/>
          </a:xfrm>
          <a:prstGeom prst="rect">
            <a:avLst/>
          </a:prstGeom>
          <a:noFill/>
        </p:spPr>
        <p:txBody>
          <a:bodyPr wrap="none" rtlCol="0">
            <a:spAutoFit/>
          </a:bodyPr>
          <a:lstStyle/>
          <a:p>
            <a:r>
              <a:rPr lang="en-US" b="1" dirty="0"/>
              <a:t>//email</a:t>
            </a:r>
          </a:p>
        </p:txBody>
      </p:sp>
      <p:sp>
        <p:nvSpPr>
          <p:cNvPr id="58" name="TextBox 57">
            <a:extLst>
              <a:ext uri="{FF2B5EF4-FFF2-40B4-BE49-F238E27FC236}">
                <a16:creationId xmlns:a16="http://schemas.microsoft.com/office/drawing/2014/main" id="{5E127C61-1422-054C-999E-784A6F832F88}"/>
              </a:ext>
            </a:extLst>
          </p:cNvPr>
          <p:cNvSpPr txBox="1"/>
          <p:nvPr/>
        </p:nvSpPr>
        <p:spPr>
          <a:xfrm>
            <a:off x="7530" y="4490737"/>
            <a:ext cx="2959465" cy="369332"/>
          </a:xfrm>
          <a:prstGeom prst="rect">
            <a:avLst/>
          </a:prstGeom>
          <a:noFill/>
        </p:spPr>
        <p:txBody>
          <a:bodyPr wrap="none" rtlCol="0">
            <a:spAutoFit/>
          </a:bodyPr>
          <a:lstStyle/>
          <a:p>
            <a:r>
              <a:rPr lang="en-US" b="1" dirty="0"/>
              <a:t>//people/person[ last() ] </a:t>
            </a:r>
          </a:p>
        </p:txBody>
      </p:sp>
      <p:sp>
        <p:nvSpPr>
          <p:cNvPr id="60" name="TextBox 59">
            <a:extLst>
              <a:ext uri="{FF2B5EF4-FFF2-40B4-BE49-F238E27FC236}">
                <a16:creationId xmlns:a16="http://schemas.microsoft.com/office/drawing/2014/main" id="{2D03776C-BE8A-D743-9648-8A5558F43033}"/>
              </a:ext>
            </a:extLst>
          </p:cNvPr>
          <p:cNvSpPr txBox="1"/>
          <p:nvPr/>
        </p:nvSpPr>
        <p:spPr>
          <a:xfrm>
            <a:off x="-10796" y="5163489"/>
            <a:ext cx="3400290" cy="369332"/>
          </a:xfrm>
          <a:prstGeom prst="rect">
            <a:avLst/>
          </a:prstGeom>
          <a:noFill/>
        </p:spPr>
        <p:txBody>
          <a:bodyPr wrap="none" rtlCol="0">
            <a:spAutoFit/>
          </a:bodyPr>
          <a:lstStyle/>
          <a:p>
            <a:r>
              <a:rPr lang="en-US" b="1" dirty="0"/>
              <a:t>//people/person[@</a:t>
            </a:r>
            <a:r>
              <a:rPr lang="en-US" b="1" dirty="0" err="1"/>
              <a:t>pid</a:t>
            </a:r>
            <a:r>
              <a:rPr lang="en-US" b="1" dirty="0"/>
              <a:t>=”33”] </a:t>
            </a:r>
          </a:p>
        </p:txBody>
      </p:sp>
      <p:sp>
        <p:nvSpPr>
          <p:cNvPr id="63" name="Rectangle 62">
            <a:extLst>
              <a:ext uri="{FF2B5EF4-FFF2-40B4-BE49-F238E27FC236}">
                <a16:creationId xmlns:a16="http://schemas.microsoft.com/office/drawing/2014/main" id="{1C751B6E-B8B7-E74C-ADA0-55153CFEA3BB}"/>
              </a:ext>
            </a:extLst>
          </p:cNvPr>
          <p:cNvSpPr/>
          <p:nvPr/>
        </p:nvSpPr>
        <p:spPr>
          <a:xfrm>
            <a:off x="2731542" y="1331536"/>
            <a:ext cx="6096000" cy="523220"/>
          </a:xfrm>
          <a:prstGeom prst="rect">
            <a:avLst/>
          </a:prstGeom>
        </p:spPr>
        <p:txBody>
          <a:bodyPr>
            <a:spAutoFit/>
          </a:bodyPr>
          <a:lstStyle/>
          <a:p>
            <a:r>
              <a:rPr lang="en-GB" sz="1400" dirty="0">
                <a:solidFill>
                  <a:srgbClr val="660066"/>
                </a:solidFill>
              </a:rPr>
              <a:t>Element</a:t>
            </a:r>
            <a:r>
              <a:rPr lang="en-GB" sz="1400" dirty="0">
                <a:solidFill>
                  <a:srgbClr val="666600"/>
                </a:solidFill>
              </a:rPr>
              <a:t>=</a:t>
            </a:r>
            <a:r>
              <a:rPr lang="en-GB" sz="1400" dirty="0">
                <a:solidFill>
                  <a:srgbClr val="008800"/>
                </a:solidFill>
              </a:rPr>
              <a:t>'&lt;</a:t>
            </a:r>
            <a:r>
              <a:rPr lang="en-GB" sz="1400" dirty="0" err="1">
                <a:solidFill>
                  <a:srgbClr val="008800"/>
                </a:solidFill>
              </a:rPr>
              <a:t>tel</a:t>
            </a:r>
            <a:r>
              <a:rPr lang="en-GB" sz="1400" dirty="0">
                <a:solidFill>
                  <a:srgbClr val="008800"/>
                </a:solidFill>
              </a:rPr>
              <a:t>&gt;0131444777&lt;/</a:t>
            </a:r>
            <a:r>
              <a:rPr lang="en-GB" sz="1400" dirty="0" err="1">
                <a:solidFill>
                  <a:srgbClr val="008800"/>
                </a:solidFill>
              </a:rPr>
              <a:t>tel</a:t>
            </a:r>
            <a:r>
              <a:rPr lang="en-GB" sz="1400" dirty="0">
                <a:solidFill>
                  <a:srgbClr val="008800"/>
                </a:solidFill>
              </a:rPr>
              <a:t>&gt;’</a:t>
            </a:r>
            <a:r>
              <a:rPr lang="en-GB" sz="1400" dirty="0">
                <a:solidFill>
                  <a:srgbClr val="000000"/>
                </a:solidFill>
              </a:rPr>
              <a:t> </a:t>
            </a:r>
            <a:br>
              <a:rPr lang="en-GB" sz="1400" dirty="0">
                <a:solidFill>
                  <a:srgbClr val="000000"/>
                </a:solidFill>
              </a:rPr>
            </a:br>
            <a:r>
              <a:rPr lang="en-GB" sz="1400" dirty="0">
                <a:solidFill>
                  <a:srgbClr val="660066"/>
                </a:solidFill>
              </a:rPr>
              <a:t>Element</a:t>
            </a:r>
            <a:r>
              <a:rPr lang="en-GB" sz="1400" dirty="0">
                <a:solidFill>
                  <a:srgbClr val="666600"/>
                </a:solidFill>
              </a:rPr>
              <a:t>=</a:t>
            </a:r>
            <a:r>
              <a:rPr lang="en-GB" sz="1400" dirty="0">
                <a:solidFill>
                  <a:srgbClr val="008800"/>
                </a:solidFill>
              </a:rPr>
              <a:t>'&lt;</a:t>
            </a:r>
            <a:r>
              <a:rPr lang="en-GB" sz="1400" dirty="0" err="1">
                <a:solidFill>
                  <a:srgbClr val="008800"/>
                </a:solidFill>
              </a:rPr>
              <a:t>tel</a:t>
            </a:r>
            <a:r>
              <a:rPr lang="en-GB" sz="1400" dirty="0">
                <a:solidFill>
                  <a:srgbClr val="008800"/>
                </a:solidFill>
              </a:rPr>
              <a:t>&gt;07840116022&lt;/</a:t>
            </a:r>
            <a:r>
              <a:rPr lang="en-GB" sz="1400" dirty="0" err="1">
                <a:solidFill>
                  <a:srgbClr val="008800"/>
                </a:solidFill>
              </a:rPr>
              <a:t>tel</a:t>
            </a:r>
            <a:r>
              <a:rPr lang="en-GB" sz="1400" dirty="0">
                <a:solidFill>
                  <a:srgbClr val="008800"/>
                </a:solidFill>
              </a:rPr>
              <a:t>&gt;'</a:t>
            </a:r>
            <a:endParaRPr lang="en-US" sz="1400" dirty="0"/>
          </a:p>
        </p:txBody>
      </p:sp>
      <p:sp>
        <p:nvSpPr>
          <p:cNvPr id="64" name="Rectangle 63">
            <a:extLst>
              <a:ext uri="{FF2B5EF4-FFF2-40B4-BE49-F238E27FC236}">
                <a16:creationId xmlns:a16="http://schemas.microsoft.com/office/drawing/2014/main" id="{2CC66485-3E99-5749-885E-75898FE8BAFF}"/>
              </a:ext>
            </a:extLst>
          </p:cNvPr>
          <p:cNvSpPr/>
          <p:nvPr/>
        </p:nvSpPr>
        <p:spPr>
          <a:xfrm>
            <a:off x="2817127" y="2055744"/>
            <a:ext cx="3002745" cy="307777"/>
          </a:xfrm>
          <a:prstGeom prst="rect">
            <a:avLst/>
          </a:prstGeom>
        </p:spPr>
        <p:txBody>
          <a:bodyPr wrap="none">
            <a:spAutoFit/>
          </a:bodyPr>
          <a:lstStyle/>
          <a:p>
            <a:r>
              <a:rPr lang="en-GB" sz="1400" dirty="0">
                <a:solidFill>
                  <a:srgbClr val="660066"/>
                </a:solidFill>
              </a:rPr>
              <a:t>Element</a:t>
            </a:r>
            <a:r>
              <a:rPr lang="en-GB" sz="1400" dirty="0">
                <a:solidFill>
                  <a:srgbClr val="666600"/>
                </a:solidFill>
              </a:rPr>
              <a:t>=</a:t>
            </a:r>
            <a:r>
              <a:rPr lang="en-GB" sz="1400" dirty="0">
                <a:solidFill>
                  <a:srgbClr val="008800"/>
                </a:solidFill>
              </a:rPr>
              <a:t>'&lt;</a:t>
            </a:r>
            <a:r>
              <a:rPr lang="en-GB" sz="1400" dirty="0" err="1">
                <a:solidFill>
                  <a:srgbClr val="008800"/>
                </a:solidFill>
              </a:rPr>
              <a:t>tel</a:t>
            </a:r>
            <a:r>
              <a:rPr lang="en-GB" sz="1400" dirty="0">
                <a:solidFill>
                  <a:srgbClr val="008800"/>
                </a:solidFill>
              </a:rPr>
              <a:t>&gt;0131444777&lt;/</a:t>
            </a:r>
            <a:r>
              <a:rPr lang="en-GB" sz="1400" dirty="0" err="1">
                <a:solidFill>
                  <a:srgbClr val="008800"/>
                </a:solidFill>
              </a:rPr>
              <a:t>tel</a:t>
            </a:r>
            <a:r>
              <a:rPr lang="en-GB" sz="1400" dirty="0">
                <a:solidFill>
                  <a:srgbClr val="008800"/>
                </a:solidFill>
              </a:rPr>
              <a:t>&gt;'</a:t>
            </a:r>
            <a:endParaRPr lang="en-US" sz="1400" dirty="0"/>
          </a:p>
        </p:txBody>
      </p:sp>
      <p:sp>
        <p:nvSpPr>
          <p:cNvPr id="65" name="Rectangle 64">
            <a:extLst>
              <a:ext uri="{FF2B5EF4-FFF2-40B4-BE49-F238E27FC236}">
                <a16:creationId xmlns:a16="http://schemas.microsoft.com/office/drawing/2014/main" id="{DE39984B-150B-D947-83F1-6B17E22FF5BD}"/>
              </a:ext>
            </a:extLst>
          </p:cNvPr>
          <p:cNvSpPr/>
          <p:nvPr/>
        </p:nvSpPr>
        <p:spPr>
          <a:xfrm>
            <a:off x="3090425" y="2580960"/>
            <a:ext cx="3569171" cy="523220"/>
          </a:xfrm>
          <a:prstGeom prst="rect">
            <a:avLst/>
          </a:prstGeom>
        </p:spPr>
        <p:txBody>
          <a:bodyPr wrap="square">
            <a:spAutoFit/>
          </a:bodyPr>
          <a:lstStyle/>
          <a:p>
            <a:r>
              <a:rPr lang="en-GB" sz="1400" dirty="0">
                <a:solidFill>
                  <a:srgbClr val="660066"/>
                </a:solidFill>
              </a:rPr>
              <a:t>Element</a:t>
            </a:r>
            <a:r>
              <a:rPr lang="en-GB" sz="1400" dirty="0">
                <a:solidFill>
                  <a:srgbClr val="666600"/>
                </a:solidFill>
              </a:rPr>
              <a:t>=</a:t>
            </a:r>
            <a:r>
              <a:rPr lang="en-GB" sz="1400" dirty="0">
                <a:solidFill>
                  <a:srgbClr val="008800"/>
                </a:solidFill>
              </a:rPr>
              <a:t>'&lt;</a:t>
            </a:r>
            <a:r>
              <a:rPr lang="en-GB" sz="1400" dirty="0" err="1">
                <a:solidFill>
                  <a:srgbClr val="008800"/>
                </a:solidFill>
              </a:rPr>
              <a:t>firstname</a:t>
            </a:r>
            <a:r>
              <a:rPr lang="en-GB" sz="1400" dirty="0">
                <a:solidFill>
                  <a:srgbClr val="008800"/>
                </a:solidFill>
              </a:rPr>
              <a:t>&gt;Bart&lt;/</a:t>
            </a:r>
            <a:r>
              <a:rPr lang="en-GB" sz="1400" dirty="0" err="1">
                <a:solidFill>
                  <a:srgbClr val="008800"/>
                </a:solidFill>
              </a:rPr>
              <a:t>firstname</a:t>
            </a:r>
            <a:r>
              <a:rPr lang="en-GB" sz="1400" dirty="0">
                <a:solidFill>
                  <a:srgbClr val="008800"/>
                </a:solidFill>
              </a:rPr>
              <a:t>&gt;'</a:t>
            </a:r>
            <a:r>
              <a:rPr lang="en-GB" sz="1400" dirty="0">
                <a:solidFill>
                  <a:srgbClr val="000000"/>
                </a:solidFill>
              </a:rPr>
              <a:t> </a:t>
            </a:r>
            <a:r>
              <a:rPr lang="en-GB" sz="1400" dirty="0">
                <a:solidFill>
                  <a:srgbClr val="660066"/>
                </a:solidFill>
              </a:rPr>
              <a:t>Element</a:t>
            </a:r>
            <a:r>
              <a:rPr lang="en-GB" sz="1400" dirty="0">
                <a:solidFill>
                  <a:srgbClr val="666600"/>
                </a:solidFill>
              </a:rPr>
              <a:t>=</a:t>
            </a:r>
            <a:r>
              <a:rPr lang="en-GB" sz="1400" dirty="0">
                <a:solidFill>
                  <a:srgbClr val="008800"/>
                </a:solidFill>
              </a:rPr>
              <a:t>'&lt;</a:t>
            </a:r>
            <a:r>
              <a:rPr lang="en-GB" sz="1400" dirty="0" err="1">
                <a:solidFill>
                  <a:srgbClr val="008800"/>
                </a:solidFill>
              </a:rPr>
              <a:t>firstname</a:t>
            </a:r>
            <a:r>
              <a:rPr lang="en-GB" sz="1400" dirty="0">
                <a:solidFill>
                  <a:srgbClr val="008800"/>
                </a:solidFill>
              </a:rPr>
              <a:t>&gt;Lisa&lt;/</a:t>
            </a:r>
            <a:r>
              <a:rPr lang="en-GB" sz="1400" dirty="0" err="1">
                <a:solidFill>
                  <a:srgbClr val="008800"/>
                </a:solidFill>
              </a:rPr>
              <a:t>firstname</a:t>
            </a:r>
            <a:r>
              <a:rPr lang="en-GB" sz="1400" dirty="0">
                <a:solidFill>
                  <a:srgbClr val="008800"/>
                </a:solidFill>
              </a:rPr>
              <a:t>&gt;'</a:t>
            </a:r>
            <a:endParaRPr lang="en-US" sz="1400" dirty="0"/>
          </a:p>
        </p:txBody>
      </p:sp>
      <p:sp>
        <p:nvSpPr>
          <p:cNvPr id="67" name="Rectangle 66">
            <a:extLst>
              <a:ext uri="{FF2B5EF4-FFF2-40B4-BE49-F238E27FC236}">
                <a16:creationId xmlns:a16="http://schemas.microsoft.com/office/drawing/2014/main" id="{E9E06395-C676-E64D-A0A2-8C4276F965BA}"/>
              </a:ext>
            </a:extLst>
          </p:cNvPr>
          <p:cNvSpPr/>
          <p:nvPr/>
        </p:nvSpPr>
        <p:spPr>
          <a:xfrm>
            <a:off x="3336147" y="3305907"/>
            <a:ext cx="3480440" cy="307777"/>
          </a:xfrm>
          <a:prstGeom prst="rect">
            <a:avLst/>
          </a:prstGeom>
        </p:spPr>
        <p:txBody>
          <a:bodyPr wrap="none">
            <a:spAutoFit/>
          </a:bodyPr>
          <a:lstStyle/>
          <a:p>
            <a:r>
              <a:rPr lang="en-GB" sz="1400" dirty="0">
                <a:solidFill>
                  <a:srgbClr val="660066"/>
                </a:solidFill>
              </a:rPr>
              <a:t>Element</a:t>
            </a:r>
            <a:r>
              <a:rPr lang="en-GB" sz="1400" dirty="0">
                <a:solidFill>
                  <a:srgbClr val="666600"/>
                </a:solidFill>
              </a:rPr>
              <a:t>=</a:t>
            </a:r>
            <a:r>
              <a:rPr lang="en-GB" sz="1400" dirty="0">
                <a:solidFill>
                  <a:srgbClr val="008800"/>
                </a:solidFill>
              </a:rPr>
              <a:t>'&lt;</a:t>
            </a:r>
            <a:r>
              <a:rPr lang="en-GB" sz="1400" dirty="0" err="1">
                <a:solidFill>
                  <a:srgbClr val="008800"/>
                </a:solidFill>
              </a:rPr>
              <a:t>firstname</a:t>
            </a:r>
            <a:r>
              <a:rPr lang="en-GB" sz="1400" dirty="0">
                <a:solidFill>
                  <a:srgbClr val="008800"/>
                </a:solidFill>
              </a:rPr>
              <a:t>&gt;Lisa&lt;/</a:t>
            </a:r>
            <a:r>
              <a:rPr lang="en-GB" sz="1400" dirty="0" err="1">
                <a:solidFill>
                  <a:srgbClr val="008800"/>
                </a:solidFill>
              </a:rPr>
              <a:t>firstname</a:t>
            </a:r>
            <a:r>
              <a:rPr lang="en-GB" sz="1400" dirty="0">
                <a:solidFill>
                  <a:srgbClr val="008800"/>
                </a:solidFill>
              </a:rPr>
              <a:t>&gt;'</a:t>
            </a:r>
            <a:endParaRPr lang="en-US" sz="1400" dirty="0"/>
          </a:p>
        </p:txBody>
      </p:sp>
      <p:sp>
        <p:nvSpPr>
          <p:cNvPr id="68" name="Rectangle 67">
            <a:extLst>
              <a:ext uri="{FF2B5EF4-FFF2-40B4-BE49-F238E27FC236}">
                <a16:creationId xmlns:a16="http://schemas.microsoft.com/office/drawing/2014/main" id="{0E91B733-6488-504C-811E-B16C4CC78BAA}"/>
              </a:ext>
            </a:extLst>
          </p:cNvPr>
          <p:cNvSpPr/>
          <p:nvPr/>
        </p:nvSpPr>
        <p:spPr>
          <a:xfrm>
            <a:off x="1734173" y="3852699"/>
            <a:ext cx="6096000" cy="523220"/>
          </a:xfrm>
          <a:prstGeom prst="rect">
            <a:avLst/>
          </a:prstGeom>
        </p:spPr>
        <p:txBody>
          <a:bodyPr>
            <a:spAutoFit/>
          </a:bodyPr>
          <a:lstStyle/>
          <a:p>
            <a:r>
              <a:rPr lang="en-GB" sz="1400" dirty="0">
                <a:solidFill>
                  <a:srgbClr val="660066"/>
                </a:solidFill>
              </a:rPr>
              <a:t>Element</a:t>
            </a:r>
            <a:r>
              <a:rPr lang="en-GB" sz="1400" dirty="0">
                <a:solidFill>
                  <a:srgbClr val="666600"/>
                </a:solidFill>
              </a:rPr>
              <a:t>=</a:t>
            </a:r>
            <a:r>
              <a:rPr lang="en-GB" sz="1400" dirty="0">
                <a:solidFill>
                  <a:srgbClr val="008800"/>
                </a:solidFill>
              </a:rPr>
              <a:t>'&lt;email&gt;</a:t>
            </a:r>
            <a:r>
              <a:rPr lang="en-GB" sz="1400" dirty="0" err="1">
                <a:solidFill>
                  <a:srgbClr val="008800"/>
                </a:solidFill>
              </a:rPr>
              <a:t>bart@example.com</a:t>
            </a:r>
            <a:r>
              <a:rPr lang="en-GB" sz="1400" dirty="0">
                <a:solidFill>
                  <a:srgbClr val="008800"/>
                </a:solidFill>
              </a:rPr>
              <a:t>&lt;/email&gt;'</a:t>
            </a:r>
            <a:r>
              <a:rPr lang="en-GB" sz="1400" dirty="0">
                <a:solidFill>
                  <a:srgbClr val="000000"/>
                </a:solidFill>
              </a:rPr>
              <a:t> </a:t>
            </a:r>
            <a:r>
              <a:rPr lang="en-GB" sz="1400" dirty="0">
                <a:solidFill>
                  <a:srgbClr val="660066"/>
                </a:solidFill>
              </a:rPr>
              <a:t>Element</a:t>
            </a:r>
            <a:r>
              <a:rPr lang="en-GB" sz="1400" dirty="0">
                <a:solidFill>
                  <a:srgbClr val="666600"/>
                </a:solidFill>
              </a:rPr>
              <a:t>=</a:t>
            </a:r>
            <a:r>
              <a:rPr lang="en-GB" sz="1400" dirty="0">
                <a:solidFill>
                  <a:srgbClr val="008800"/>
                </a:solidFill>
              </a:rPr>
              <a:t>'&lt;email&gt;</a:t>
            </a:r>
            <a:r>
              <a:rPr lang="en-GB" sz="1400" dirty="0" err="1">
                <a:solidFill>
                  <a:srgbClr val="008800"/>
                </a:solidFill>
              </a:rPr>
              <a:t>lisa@macs.hw.ac.uk</a:t>
            </a:r>
            <a:r>
              <a:rPr lang="en-GB" sz="1400" dirty="0">
                <a:solidFill>
                  <a:srgbClr val="008800"/>
                </a:solidFill>
              </a:rPr>
              <a:t>&lt;/email&gt;'</a:t>
            </a:r>
            <a:endParaRPr lang="en-US" sz="1400" dirty="0"/>
          </a:p>
        </p:txBody>
      </p:sp>
      <p:sp>
        <p:nvSpPr>
          <p:cNvPr id="69" name="Rectangle 68">
            <a:extLst>
              <a:ext uri="{FF2B5EF4-FFF2-40B4-BE49-F238E27FC236}">
                <a16:creationId xmlns:a16="http://schemas.microsoft.com/office/drawing/2014/main" id="{356F16DE-62D1-B24C-985F-8C8D0CB17876}"/>
              </a:ext>
            </a:extLst>
          </p:cNvPr>
          <p:cNvSpPr/>
          <p:nvPr/>
        </p:nvSpPr>
        <p:spPr>
          <a:xfrm>
            <a:off x="514215" y="4854822"/>
            <a:ext cx="8891556" cy="246221"/>
          </a:xfrm>
          <a:prstGeom prst="rect">
            <a:avLst/>
          </a:prstGeom>
        </p:spPr>
        <p:txBody>
          <a:bodyPr wrap="square">
            <a:spAutoFit/>
          </a:bodyPr>
          <a:lstStyle/>
          <a:p>
            <a:r>
              <a:rPr lang="en-GB" sz="1000" dirty="0">
                <a:solidFill>
                  <a:srgbClr val="660066"/>
                </a:solidFill>
              </a:rPr>
              <a:t>Element</a:t>
            </a:r>
            <a:r>
              <a:rPr lang="en-GB" sz="1000" dirty="0">
                <a:solidFill>
                  <a:srgbClr val="666600"/>
                </a:solidFill>
              </a:rPr>
              <a:t>=</a:t>
            </a:r>
            <a:r>
              <a:rPr lang="en-GB" sz="1000" dirty="0">
                <a:solidFill>
                  <a:srgbClr val="008800"/>
                </a:solidFill>
              </a:rPr>
              <a:t>'&lt;person </a:t>
            </a:r>
            <a:r>
              <a:rPr lang="en-GB" sz="1000" dirty="0" err="1">
                <a:solidFill>
                  <a:srgbClr val="008800"/>
                </a:solidFill>
              </a:rPr>
              <a:t>pid</a:t>
            </a:r>
            <a:r>
              <a:rPr lang="en-GB" sz="1000" dirty="0">
                <a:solidFill>
                  <a:srgbClr val="008800"/>
                </a:solidFill>
              </a:rPr>
              <a:t>="34"&gt; &lt;</a:t>
            </a:r>
            <a:r>
              <a:rPr lang="en-GB" sz="1000" dirty="0" err="1">
                <a:solidFill>
                  <a:srgbClr val="008800"/>
                </a:solidFill>
              </a:rPr>
              <a:t>firstname</a:t>
            </a:r>
            <a:r>
              <a:rPr lang="en-GB" sz="1000" dirty="0">
                <a:solidFill>
                  <a:srgbClr val="008800"/>
                </a:solidFill>
              </a:rPr>
              <a:t>&gt;Lisa&lt;/</a:t>
            </a:r>
            <a:r>
              <a:rPr lang="en-GB" sz="1000" dirty="0" err="1">
                <a:solidFill>
                  <a:srgbClr val="008800"/>
                </a:solidFill>
              </a:rPr>
              <a:t>firstname</a:t>
            </a:r>
            <a:r>
              <a:rPr lang="en-GB" sz="1000" dirty="0">
                <a:solidFill>
                  <a:srgbClr val="008800"/>
                </a:solidFill>
              </a:rPr>
              <a:t>&gt; …. etc   </a:t>
            </a:r>
            <a:r>
              <a:rPr lang="en-GB" sz="1000" i="1" dirty="0">
                <a:solidFill>
                  <a:schemeClr val="accent5">
                    <a:lumMod val="75000"/>
                  </a:schemeClr>
                </a:solidFill>
              </a:rPr>
              <a:t>-- selects all of elements from last person in document</a:t>
            </a:r>
            <a:endParaRPr lang="en-US" sz="1000" i="1" dirty="0">
              <a:solidFill>
                <a:schemeClr val="accent5">
                  <a:lumMod val="75000"/>
                </a:schemeClr>
              </a:solidFill>
            </a:endParaRPr>
          </a:p>
        </p:txBody>
      </p:sp>
      <p:sp>
        <p:nvSpPr>
          <p:cNvPr id="70" name="Rectangle 69">
            <a:extLst>
              <a:ext uri="{FF2B5EF4-FFF2-40B4-BE49-F238E27FC236}">
                <a16:creationId xmlns:a16="http://schemas.microsoft.com/office/drawing/2014/main" id="{F35A0767-E958-3A45-9C26-94C94BCEE7ED}"/>
              </a:ext>
            </a:extLst>
          </p:cNvPr>
          <p:cNvSpPr/>
          <p:nvPr/>
        </p:nvSpPr>
        <p:spPr>
          <a:xfrm>
            <a:off x="549932" y="5518298"/>
            <a:ext cx="9553268" cy="246221"/>
          </a:xfrm>
          <a:prstGeom prst="rect">
            <a:avLst/>
          </a:prstGeom>
        </p:spPr>
        <p:txBody>
          <a:bodyPr wrap="square">
            <a:spAutoFit/>
          </a:bodyPr>
          <a:lstStyle/>
          <a:p>
            <a:r>
              <a:rPr lang="en-GB" sz="1000" dirty="0">
                <a:solidFill>
                  <a:srgbClr val="660066"/>
                </a:solidFill>
              </a:rPr>
              <a:t>Element</a:t>
            </a:r>
            <a:r>
              <a:rPr lang="en-GB" sz="1000" dirty="0">
                <a:solidFill>
                  <a:srgbClr val="666600"/>
                </a:solidFill>
              </a:rPr>
              <a:t>=</a:t>
            </a:r>
            <a:r>
              <a:rPr lang="en-GB" sz="1000" dirty="0">
                <a:solidFill>
                  <a:srgbClr val="008800"/>
                </a:solidFill>
              </a:rPr>
              <a:t>'&lt;person </a:t>
            </a:r>
            <a:r>
              <a:rPr lang="en-GB" sz="1000" dirty="0" err="1">
                <a:solidFill>
                  <a:srgbClr val="008800"/>
                </a:solidFill>
              </a:rPr>
              <a:t>pid</a:t>
            </a:r>
            <a:r>
              <a:rPr lang="en-GB" sz="1000" dirty="0">
                <a:solidFill>
                  <a:srgbClr val="008800"/>
                </a:solidFill>
              </a:rPr>
              <a:t>="33"&gt; &lt;</a:t>
            </a:r>
            <a:r>
              <a:rPr lang="en-GB" sz="1000" dirty="0" err="1">
                <a:solidFill>
                  <a:srgbClr val="008800"/>
                </a:solidFill>
              </a:rPr>
              <a:t>firstname</a:t>
            </a:r>
            <a:r>
              <a:rPr lang="en-GB" sz="1000" dirty="0">
                <a:solidFill>
                  <a:srgbClr val="008800"/>
                </a:solidFill>
              </a:rPr>
              <a:t>&gt;Bart&lt;/</a:t>
            </a:r>
            <a:r>
              <a:rPr lang="en-GB" sz="1000" dirty="0" err="1">
                <a:solidFill>
                  <a:srgbClr val="008800"/>
                </a:solidFill>
              </a:rPr>
              <a:t>firstname</a:t>
            </a:r>
            <a:r>
              <a:rPr lang="en-GB" sz="1000" dirty="0">
                <a:solidFill>
                  <a:srgbClr val="008800"/>
                </a:solidFill>
              </a:rPr>
              <a:t>&gt; …..etc…. </a:t>
            </a:r>
            <a:r>
              <a:rPr lang="en-GB" sz="1000" i="1" dirty="0">
                <a:solidFill>
                  <a:schemeClr val="accent5">
                    <a:lumMod val="75000"/>
                  </a:schemeClr>
                </a:solidFill>
              </a:rPr>
              <a:t>-- selects all of person matching attribute </a:t>
            </a:r>
            <a:r>
              <a:rPr lang="en-GB" sz="1000" i="1" dirty="0" err="1">
                <a:solidFill>
                  <a:schemeClr val="accent5">
                    <a:lumMod val="75000"/>
                  </a:schemeClr>
                </a:solidFill>
              </a:rPr>
              <a:t>pid</a:t>
            </a:r>
            <a:r>
              <a:rPr lang="en-GB" sz="1000" i="1" dirty="0">
                <a:solidFill>
                  <a:schemeClr val="accent5">
                    <a:lumMod val="75000"/>
                  </a:schemeClr>
                </a:solidFill>
              </a:rPr>
              <a:t> 33</a:t>
            </a:r>
            <a:endParaRPr lang="en-US" sz="1000" i="1" dirty="0">
              <a:solidFill>
                <a:schemeClr val="accent5">
                  <a:lumMod val="75000"/>
                </a:schemeClr>
              </a:solidFill>
            </a:endParaRPr>
          </a:p>
        </p:txBody>
      </p:sp>
      <p:sp>
        <p:nvSpPr>
          <p:cNvPr id="71" name="TextBox 70">
            <a:extLst>
              <a:ext uri="{FF2B5EF4-FFF2-40B4-BE49-F238E27FC236}">
                <a16:creationId xmlns:a16="http://schemas.microsoft.com/office/drawing/2014/main" id="{662BBAAE-EB5E-F54C-87EC-1A83AD6CE0E4}"/>
              </a:ext>
            </a:extLst>
          </p:cNvPr>
          <p:cNvSpPr txBox="1"/>
          <p:nvPr/>
        </p:nvSpPr>
        <p:spPr>
          <a:xfrm>
            <a:off x="49029" y="5887416"/>
            <a:ext cx="6574236" cy="369332"/>
          </a:xfrm>
          <a:prstGeom prst="rect">
            <a:avLst/>
          </a:prstGeom>
          <a:noFill/>
        </p:spPr>
        <p:txBody>
          <a:bodyPr wrap="none" rtlCol="0">
            <a:spAutoFit/>
          </a:bodyPr>
          <a:lstStyle/>
          <a:p>
            <a:r>
              <a:rPr lang="en-US" b="1" dirty="0"/>
              <a:t>//people/person[email="</a:t>
            </a:r>
            <a:r>
              <a:rPr lang="en-US" b="1" dirty="0" err="1"/>
              <a:t>lisa@macs.hw.ac.uk</a:t>
            </a:r>
            <a:r>
              <a:rPr lang="en-US" b="1" dirty="0"/>
              <a:t>" ]/</a:t>
            </a:r>
            <a:r>
              <a:rPr lang="en-US" b="1" dirty="0" err="1"/>
              <a:t>firstname</a:t>
            </a:r>
            <a:endParaRPr lang="en-US" b="1" dirty="0"/>
          </a:p>
        </p:txBody>
      </p:sp>
      <p:sp>
        <p:nvSpPr>
          <p:cNvPr id="72" name="Rectangle 71">
            <a:extLst>
              <a:ext uri="{FF2B5EF4-FFF2-40B4-BE49-F238E27FC236}">
                <a16:creationId xmlns:a16="http://schemas.microsoft.com/office/drawing/2014/main" id="{75FCF1F9-34D8-3645-B5B2-FE74AE32BE7C}"/>
              </a:ext>
            </a:extLst>
          </p:cNvPr>
          <p:cNvSpPr/>
          <p:nvPr/>
        </p:nvSpPr>
        <p:spPr>
          <a:xfrm>
            <a:off x="6799578" y="5994714"/>
            <a:ext cx="3480440" cy="307777"/>
          </a:xfrm>
          <a:prstGeom prst="rect">
            <a:avLst/>
          </a:prstGeom>
        </p:spPr>
        <p:txBody>
          <a:bodyPr wrap="none">
            <a:spAutoFit/>
          </a:bodyPr>
          <a:lstStyle/>
          <a:p>
            <a:r>
              <a:rPr lang="en-GB" sz="1400" dirty="0">
                <a:solidFill>
                  <a:srgbClr val="660066"/>
                </a:solidFill>
              </a:rPr>
              <a:t>Element</a:t>
            </a:r>
            <a:r>
              <a:rPr lang="en-GB" sz="1400" dirty="0">
                <a:solidFill>
                  <a:srgbClr val="666600"/>
                </a:solidFill>
              </a:rPr>
              <a:t>=</a:t>
            </a:r>
            <a:r>
              <a:rPr lang="en-GB" sz="1400" dirty="0">
                <a:solidFill>
                  <a:srgbClr val="008800"/>
                </a:solidFill>
              </a:rPr>
              <a:t>'&lt;</a:t>
            </a:r>
            <a:r>
              <a:rPr lang="en-GB" sz="1400" dirty="0" err="1">
                <a:solidFill>
                  <a:srgbClr val="008800"/>
                </a:solidFill>
              </a:rPr>
              <a:t>firstname</a:t>
            </a:r>
            <a:r>
              <a:rPr lang="en-GB" sz="1400" dirty="0">
                <a:solidFill>
                  <a:srgbClr val="008800"/>
                </a:solidFill>
              </a:rPr>
              <a:t>&gt;Lisa&lt;/</a:t>
            </a:r>
            <a:r>
              <a:rPr lang="en-GB" sz="1400" dirty="0" err="1">
                <a:solidFill>
                  <a:srgbClr val="008800"/>
                </a:solidFill>
              </a:rPr>
              <a:t>firstname</a:t>
            </a:r>
            <a:r>
              <a:rPr lang="en-GB" sz="1400" dirty="0">
                <a:solidFill>
                  <a:srgbClr val="008800"/>
                </a:solidFill>
              </a:rPr>
              <a:t>&gt;'</a:t>
            </a:r>
            <a:endParaRPr lang="en-US" sz="1400" dirty="0"/>
          </a:p>
        </p:txBody>
      </p:sp>
      <p:sp>
        <p:nvSpPr>
          <p:cNvPr id="73" name="TextBox 72">
            <a:extLst>
              <a:ext uri="{FF2B5EF4-FFF2-40B4-BE49-F238E27FC236}">
                <a16:creationId xmlns:a16="http://schemas.microsoft.com/office/drawing/2014/main" id="{026CC499-3F33-A748-B9A0-99D31E3279DB}"/>
              </a:ext>
            </a:extLst>
          </p:cNvPr>
          <p:cNvSpPr txBox="1"/>
          <p:nvPr/>
        </p:nvSpPr>
        <p:spPr>
          <a:xfrm>
            <a:off x="43728" y="6397830"/>
            <a:ext cx="7125669" cy="369332"/>
          </a:xfrm>
          <a:prstGeom prst="rect">
            <a:avLst/>
          </a:prstGeom>
          <a:noFill/>
        </p:spPr>
        <p:txBody>
          <a:bodyPr wrap="none" rtlCol="0">
            <a:spAutoFit/>
          </a:bodyPr>
          <a:lstStyle/>
          <a:p>
            <a:r>
              <a:rPr lang="en-US" b="1" dirty="0"/>
              <a:t>//people/person[email[contains(text(),"example")] ]/</a:t>
            </a:r>
            <a:r>
              <a:rPr lang="en-US" b="1" dirty="0" err="1"/>
              <a:t>firstname</a:t>
            </a:r>
            <a:endParaRPr lang="en-US" b="1" dirty="0"/>
          </a:p>
        </p:txBody>
      </p:sp>
      <p:sp>
        <p:nvSpPr>
          <p:cNvPr id="74" name="Rectangle 73">
            <a:extLst>
              <a:ext uri="{FF2B5EF4-FFF2-40B4-BE49-F238E27FC236}">
                <a16:creationId xmlns:a16="http://schemas.microsoft.com/office/drawing/2014/main" id="{E047CC36-54E4-4D4F-8E75-D03DDBB6082F}"/>
              </a:ext>
            </a:extLst>
          </p:cNvPr>
          <p:cNvSpPr/>
          <p:nvPr/>
        </p:nvSpPr>
        <p:spPr>
          <a:xfrm>
            <a:off x="7292060" y="6428607"/>
            <a:ext cx="3520516" cy="307777"/>
          </a:xfrm>
          <a:prstGeom prst="rect">
            <a:avLst/>
          </a:prstGeom>
        </p:spPr>
        <p:txBody>
          <a:bodyPr wrap="none">
            <a:spAutoFit/>
          </a:bodyPr>
          <a:lstStyle/>
          <a:p>
            <a:r>
              <a:rPr lang="en-GB" sz="1400" dirty="0">
                <a:solidFill>
                  <a:srgbClr val="660066"/>
                </a:solidFill>
              </a:rPr>
              <a:t>Element</a:t>
            </a:r>
            <a:r>
              <a:rPr lang="en-GB" sz="1400" dirty="0">
                <a:solidFill>
                  <a:srgbClr val="666600"/>
                </a:solidFill>
              </a:rPr>
              <a:t>=</a:t>
            </a:r>
            <a:r>
              <a:rPr lang="en-GB" sz="1400" dirty="0">
                <a:solidFill>
                  <a:srgbClr val="008800"/>
                </a:solidFill>
              </a:rPr>
              <a:t>'&lt;</a:t>
            </a:r>
            <a:r>
              <a:rPr lang="en-GB" sz="1400" dirty="0" err="1">
                <a:solidFill>
                  <a:srgbClr val="008800"/>
                </a:solidFill>
              </a:rPr>
              <a:t>firstname</a:t>
            </a:r>
            <a:r>
              <a:rPr lang="en-GB" sz="1400" dirty="0">
                <a:solidFill>
                  <a:srgbClr val="008800"/>
                </a:solidFill>
              </a:rPr>
              <a:t>&gt;Bart&lt;/</a:t>
            </a:r>
            <a:r>
              <a:rPr lang="en-GB" sz="1400" dirty="0" err="1">
                <a:solidFill>
                  <a:srgbClr val="008800"/>
                </a:solidFill>
              </a:rPr>
              <a:t>firstname</a:t>
            </a:r>
            <a:r>
              <a:rPr lang="en-GB" sz="1400" dirty="0">
                <a:solidFill>
                  <a:srgbClr val="008800"/>
                </a:solidFill>
              </a:rPr>
              <a:t>&gt;'</a:t>
            </a:r>
            <a:endParaRPr lang="en-US" sz="1400" dirty="0"/>
          </a:p>
        </p:txBody>
      </p:sp>
    </p:spTree>
    <p:extLst>
      <p:ext uri="{BB962C8B-B14F-4D97-AF65-F5344CB8AC3E}">
        <p14:creationId xmlns:p14="http://schemas.microsoft.com/office/powerpoint/2010/main" val="25441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dissolv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dissolv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dissolve">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dissolve">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dissolv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dissolv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dissolv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dissolv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dissolve">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dissolve">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dissolv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dissolve">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dissolve">
                                      <p:cBhvr>
                                        <p:cTn id="72" dur="500"/>
                                        <p:tgtEl>
                                          <p:spTgt spid="7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dissolve">
                                      <p:cBhvr>
                                        <p:cTn id="77" dur="500"/>
                                        <p:tgtEl>
                                          <p:spTgt spid="71"/>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dissolve">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dissolve">
                                      <p:cBhvr>
                                        <p:cTn id="87" dur="500"/>
                                        <p:tgtEl>
                                          <p:spTgt spid="73"/>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dissolve">
                                      <p:cBhvr>
                                        <p:cTn id="9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0" grpId="0"/>
      <p:bldP spid="52" grpId="0"/>
      <p:bldP spid="54" grpId="0"/>
      <p:bldP spid="56" grpId="0"/>
      <p:bldP spid="58" grpId="0"/>
      <p:bldP spid="60" grpId="0"/>
      <p:bldP spid="63" grpId="0"/>
      <p:bldP spid="64" grpId="0"/>
      <p:bldP spid="65" grpId="0"/>
      <p:bldP spid="67" grpId="0"/>
      <p:bldP spid="68" grpId="0"/>
      <p:bldP spid="69" grpId="0"/>
      <p:bldP spid="70" grpId="0"/>
      <p:bldP spid="71" grpId="0"/>
      <p:bldP spid="72" grpId="0"/>
      <p:bldP spid="73" grpId="0"/>
      <p:bldP spid="7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1" y="618504"/>
            <a:ext cx="11885084" cy="1156028"/>
          </a:xfrm>
        </p:spPr>
        <p:txBody>
          <a:bodyPr/>
          <a:lstStyle/>
          <a:p>
            <a:r>
              <a:rPr lang="en-GB" dirty="0"/>
              <a:t>Other examples</a:t>
            </a:r>
          </a:p>
        </p:txBody>
      </p:sp>
      <p:sp>
        <p:nvSpPr>
          <p:cNvPr id="3" name="Slide Number Placeholder 2"/>
          <p:cNvSpPr>
            <a:spLocks noGrp="1"/>
          </p:cNvSpPr>
          <p:nvPr>
            <p:ph type="sldNum" sz="quarter" idx="12"/>
          </p:nvPr>
        </p:nvSpPr>
        <p:spPr/>
        <p:txBody>
          <a:bodyPr/>
          <a:lstStyle/>
          <a:p>
            <a:fld id="{D53520CE-AE05-DB46-ADBA-64C83163815C}" type="slidenum">
              <a:rPr lang="en-GB" smtClean="0"/>
              <a:t>54</a:t>
            </a:fld>
            <a:endParaRPr lang="en-GB"/>
          </a:p>
        </p:txBody>
      </p:sp>
      <p:sp>
        <p:nvSpPr>
          <p:cNvPr id="4" name="TextBox 3">
            <a:extLst>
              <a:ext uri="{FF2B5EF4-FFF2-40B4-BE49-F238E27FC236}">
                <a16:creationId xmlns:a16="http://schemas.microsoft.com/office/drawing/2014/main" id="{1C799E1C-AA0B-7247-B4E0-ED59E26E650B}"/>
              </a:ext>
            </a:extLst>
          </p:cNvPr>
          <p:cNvSpPr txBox="1"/>
          <p:nvPr/>
        </p:nvSpPr>
        <p:spPr>
          <a:xfrm>
            <a:off x="233583" y="1965921"/>
            <a:ext cx="3217547" cy="369332"/>
          </a:xfrm>
          <a:prstGeom prst="rect">
            <a:avLst/>
          </a:prstGeom>
          <a:noFill/>
        </p:spPr>
        <p:txBody>
          <a:bodyPr wrap="none" rtlCol="0">
            <a:spAutoFit/>
          </a:bodyPr>
          <a:lstStyle/>
          <a:p>
            <a:r>
              <a:rPr lang="en-US" b="1" dirty="0"/>
              <a:t>/count(people/person/</a:t>
            </a:r>
            <a:r>
              <a:rPr lang="en-US" b="1" dirty="0" err="1"/>
              <a:t>tel</a:t>
            </a:r>
            <a:r>
              <a:rPr lang="en-US" b="1" dirty="0"/>
              <a:t>)</a:t>
            </a:r>
          </a:p>
        </p:txBody>
      </p:sp>
      <p:sp>
        <p:nvSpPr>
          <p:cNvPr id="6" name="TextBox 5">
            <a:extLst>
              <a:ext uri="{FF2B5EF4-FFF2-40B4-BE49-F238E27FC236}">
                <a16:creationId xmlns:a16="http://schemas.microsoft.com/office/drawing/2014/main" id="{1C799E1C-AA0B-7247-B4E0-ED59E26E650B}"/>
              </a:ext>
            </a:extLst>
          </p:cNvPr>
          <p:cNvSpPr txBox="1"/>
          <p:nvPr/>
        </p:nvSpPr>
        <p:spPr>
          <a:xfrm>
            <a:off x="207726" y="4688230"/>
            <a:ext cx="6346609" cy="369332"/>
          </a:xfrm>
          <a:prstGeom prst="rect">
            <a:avLst/>
          </a:prstGeom>
          <a:noFill/>
        </p:spPr>
        <p:txBody>
          <a:bodyPr wrap="none" rtlCol="0">
            <a:spAutoFit/>
          </a:bodyPr>
          <a:lstStyle/>
          <a:p>
            <a:r>
              <a:rPr lang="en-US" b="1" dirty="0"/>
              <a:t>/people/person/(</a:t>
            </a:r>
            <a:r>
              <a:rPr lang="en-US" b="1" dirty="0" err="1"/>
              <a:t>firstname</a:t>
            </a:r>
            <a:r>
              <a:rPr lang="en-US" b="1" dirty="0"/>
              <a:t> | surname | email | ‘&lt;</a:t>
            </a:r>
            <a:r>
              <a:rPr lang="en-US" b="1" dirty="0" err="1"/>
              <a:t>br</a:t>
            </a:r>
            <a:r>
              <a:rPr lang="en-US" b="1" dirty="0"/>
              <a:t>&gt;’ )</a:t>
            </a:r>
          </a:p>
        </p:txBody>
      </p:sp>
      <p:sp>
        <p:nvSpPr>
          <p:cNvPr id="9" name="Rectangle 8">
            <a:extLst>
              <a:ext uri="{FF2B5EF4-FFF2-40B4-BE49-F238E27FC236}">
                <a16:creationId xmlns:a16="http://schemas.microsoft.com/office/drawing/2014/main" id="{D1A09038-4F1C-8149-8690-BCF862C97EA5}"/>
              </a:ext>
            </a:extLst>
          </p:cNvPr>
          <p:cNvSpPr/>
          <p:nvPr/>
        </p:nvSpPr>
        <p:spPr>
          <a:xfrm>
            <a:off x="7695923" y="2161396"/>
            <a:ext cx="4288353" cy="3754874"/>
          </a:xfrm>
          <a:prstGeom prst="rect">
            <a:avLst/>
          </a:prstGeom>
        </p:spPr>
        <p:txBody>
          <a:bodyPr wrap="square">
            <a:spAutoFit/>
          </a:bodyPr>
          <a:lstStyle/>
          <a:p>
            <a:r>
              <a:rPr lang="en-GB" sz="1400" dirty="0">
                <a:latin typeface="Monaco"/>
                <a:cs typeface="Monaco"/>
              </a:rPr>
              <a:t>&lt;?xml version="1.0" encoding="UTF-8"?&gt;</a:t>
            </a:r>
          </a:p>
          <a:p>
            <a:r>
              <a:rPr lang="en-GB" sz="1400" dirty="0">
                <a:latin typeface="Monaco"/>
                <a:cs typeface="Monaco"/>
              </a:rPr>
              <a:t>&lt;people&gt;</a:t>
            </a:r>
          </a:p>
          <a:p>
            <a:r>
              <a:rPr lang="en-GB" sz="1400" dirty="0">
                <a:latin typeface="Monaco"/>
                <a:cs typeface="Monaco"/>
              </a:rPr>
              <a:t>  &lt;person </a:t>
            </a:r>
            <a:r>
              <a:rPr lang="en-GB" sz="1400" dirty="0" err="1">
                <a:latin typeface="Monaco"/>
                <a:cs typeface="Monaco"/>
              </a:rPr>
              <a:t>pid</a:t>
            </a:r>
            <a:r>
              <a:rPr lang="en-GB" sz="1400" dirty="0">
                <a:latin typeface="Monaco"/>
                <a:cs typeface="Monaco"/>
              </a:rPr>
              <a:t>="33"&gt;</a:t>
            </a:r>
          </a:p>
          <a:p>
            <a:r>
              <a:rPr lang="en-GB" sz="1400" dirty="0">
                <a:latin typeface="Monaco"/>
                <a:cs typeface="Monaco"/>
              </a:rPr>
              <a:t>    &lt;</a:t>
            </a:r>
            <a:r>
              <a:rPr lang="en-GB" sz="1400" dirty="0" err="1">
                <a:latin typeface="Monaco"/>
                <a:cs typeface="Monaco"/>
              </a:rPr>
              <a:t>firstname</a:t>
            </a:r>
            <a:r>
              <a:rPr lang="en-GB" sz="1400" dirty="0">
                <a:latin typeface="Monaco"/>
                <a:cs typeface="Monaco"/>
              </a:rPr>
              <a:t>&gt;Bart&lt;/</a:t>
            </a:r>
            <a:r>
              <a:rPr lang="en-GB" sz="1400" dirty="0" err="1">
                <a:latin typeface="Monaco"/>
                <a:cs typeface="Monaco"/>
              </a:rPr>
              <a:t>firstname</a:t>
            </a:r>
            <a:r>
              <a:rPr lang="en-GB" sz="1400" dirty="0">
                <a:latin typeface="Monaco"/>
                <a:cs typeface="Monaco"/>
              </a:rPr>
              <a:t>&gt;</a:t>
            </a:r>
          </a:p>
          <a:p>
            <a:r>
              <a:rPr lang="en-GB" sz="1400" dirty="0">
                <a:latin typeface="Monaco"/>
                <a:cs typeface="Monaco"/>
              </a:rPr>
              <a:t>    &lt;surname&gt;Simpson&lt;/surname&gt;</a:t>
            </a:r>
          </a:p>
          <a:p>
            <a:r>
              <a:rPr lang="en-GB" sz="1400" dirty="0">
                <a:latin typeface="Monaco"/>
                <a:cs typeface="Monaco"/>
              </a:rPr>
              <a:t>    &lt;</a:t>
            </a:r>
            <a:r>
              <a:rPr lang="en-GB" sz="1400" dirty="0" err="1">
                <a:latin typeface="Monaco"/>
                <a:cs typeface="Monaco"/>
              </a:rPr>
              <a:t>tel</a:t>
            </a:r>
            <a:r>
              <a:rPr lang="en-GB" sz="1400" dirty="0">
                <a:latin typeface="Monaco"/>
                <a:cs typeface="Monaco"/>
              </a:rPr>
              <a:t>&gt;0131444777&lt;/</a:t>
            </a:r>
            <a:r>
              <a:rPr lang="en-GB" sz="1400" dirty="0" err="1">
                <a:latin typeface="Monaco"/>
                <a:cs typeface="Monaco"/>
              </a:rPr>
              <a:t>tel</a:t>
            </a:r>
            <a:r>
              <a:rPr lang="en-GB" sz="1400" dirty="0">
                <a:latin typeface="Monaco"/>
                <a:cs typeface="Monaco"/>
              </a:rPr>
              <a:t>&gt;</a:t>
            </a:r>
          </a:p>
          <a:p>
            <a:r>
              <a:rPr lang="en-GB" sz="1400" dirty="0">
                <a:latin typeface="Monaco"/>
                <a:cs typeface="Monaco"/>
              </a:rPr>
              <a:t>    &lt;</a:t>
            </a:r>
            <a:r>
              <a:rPr lang="en-GB" sz="1400" dirty="0" err="1">
                <a:latin typeface="Monaco"/>
                <a:cs typeface="Monaco"/>
              </a:rPr>
              <a:t>tel</a:t>
            </a:r>
            <a:r>
              <a:rPr lang="en-GB" sz="1400" dirty="0">
                <a:latin typeface="Monaco"/>
                <a:cs typeface="Monaco"/>
              </a:rPr>
              <a:t>&gt;07840116022&lt;/</a:t>
            </a:r>
            <a:r>
              <a:rPr lang="en-GB" sz="1400" dirty="0" err="1">
                <a:latin typeface="Monaco"/>
                <a:cs typeface="Monaco"/>
              </a:rPr>
              <a:t>tel</a:t>
            </a:r>
            <a:r>
              <a:rPr lang="en-GB" sz="1400" dirty="0">
                <a:latin typeface="Monaco"/>
                <a:cs typeface="Monaco"/>
              </a:rPr>
              <a:t>&gt;</a:t>
            </a:r>
          </a:p>
          <a:p>
            <a:r>
              <a:rPr lang="en-GB" sz="1400" dirty="0">
                <a:latin typeface="Monaco"/>
                <a:cs typeface="Monaco"/>
              </a:rPr>
              <a:t>    &lt;email&gt;</a:t>
            </a:r>
            <a:r>
              <a:rPr lang="en-GB" sz="1400" dirty="0" err="1">
                <a:latin typeface="Monaco"/>
                <a:cs typeface="Monaco"/>
              </a:rPr>
              <a:t>bart@example.com</a:t>
            </a:r>
            <a:r>
              <a:rPr lang="en-GB" sz="1400" dirty="0">
                <a:latin typeface="Monaco"/>
                <a:cs typeface="Monaco"/>
              </a:rPr>
              <a:t>&lt;/email&gt;</a:t>
            </a:r>
          </a:p>
          <a:p>
            <a:r>
              <a:rPr lang="en-GB" sz="1400" dirty="0">
                <a:latin typeface="Monaco"/>
                <a:cs typeface="Monaco"/>
              </a:rPr>
              <a:t>    &lt;sister person="34"/&gt;</a:t>
            </a:r>
          </a:p>
          <a:p>
            <a:r>
              <a:rPr lang="en-GB" sz="1400" dirty="0">
                <a:latin typeface="Monaco"/>
                <a:cs typeface="Monaco"/>
              </a:rPr>
              <a:t>  &lt;/person&gt;</a:t>
            </a:r>
          </a:p>
          <a:p>
            <a:r>
              <a:rPr lang="en-GB" sz="1400" dirty="0">
                <a:latin typeface="Monaco"/>
                <a:cs typeface="Monaco"/>
              </a:rPr>
              <a:t>  &lt;person </a:t>
            </a:r>
            <a:r>
              <a:rPr lang="en-GB" sz="1400" dirty="0" err="1">
                <a:latin typeface="Monaco"/>
                <a:cs typeface="Monaco"/>
              </a:rPr>
              <a:t>pid</a:t>
            </a:r>
            <a:r>
              <a:rPr lang="en-GB" sz="1400" dirty="0">
                <a:latin typeface="Monaco"/>
                <a:cs typeface="Monaco"/>
              </a:rPr>
              <a:t>="34"&gt;</a:t>
            </a:r>
          </a:p>
          <a:p>
            <a:r>
              <a:rPr lang="en-GB" sz="1400" dirty="0">
                <a:latin typeface="Monaco"/>
                <a:cs typeface="Monaco"/>
              </a:rPr>
              <a:t>    &lt;</a:t>
            </a:r>
            <a:r>
              <a:rPr lang="en-GB" sz="1400" dirty="0" err="1">
                <a:latin typeface="Monaco"/>
                <a:cs typeface="Monaco"/>
              </a:rPr>
              <a:t>firstname</a:t>
            </a:r>
            <a:r>
              <a:rPr lang="en-GB" sz="1400" dirty="0">
                <a:latin typeface="Monaco"/>
                <a:cs typeface="Monaco"/>
              </a:rPr>
              <a:t>&gt;Lisa&lt;/</a:t>
            </a:r>
            <a:r>
              <a:rPr lang="en-GB" sz="1400" dirty="0" err="1">
                <a:latin typeface="Monaco"/>
                <a:cs typeface="Monaco"/>
              </a:rPr>
              <a:t>firstname</a:t>
            </a:r>
            <a:r>
              <a:rPr lang="en-GB" sz="1400" dirty="0">
                <a:latin typeface="Monaco"/>
                <a:cs typeface="Monaco"/>
              </a:rPr>
              <a:t>&gt;</a:t>
            </a:r>
          </a:p>
          <a:p>
            <a:r>
              <a:rPr lang="en-GB" sz="1400" dirty="0">
                <a:latin typeface="Monaco"/>
                <a:cs typeface="Monaco"/>
              </a:rPr>
              <a:t>    &lt;surname&gt;Simpson&lt;/surname&gt;</a:t>
            </a:r>
          </a:p>
          <a:p>
            <a:r>
              <a:rPr lang="en-GB" sz="1400" dirty="0">
                <a:latin typeface="Monaco"/>
                <a:cs typeface="Monaco"/>
              </a:rPr>
              <a:t>    &lt;email&gt;</a:t>
            </a:r>
            <a:r>
              <a:rPr lang="en-GB" sz="1400" dirty="0" err="1">
                <a:latin typeface="Monaco"/>
                <a:cs typeface="Monaco"/>
              </a:rPr>
              <a:t>lisa@macs.hw.ac.uk</a:t>
            </a:r>
            <a:r>
              <a:rPr lang="en-GB" sz="1400" dirty="0">
                <a:latin typeface="Monaco"/>
                <a:cs typeface="Monaco"/>
              </a:rPr>
              <a:t>&lt;/email&gt;</a:t>
            </a:r>
          </a:p>
          <a:p>
            <a:r>
              <a:rPr lang="en-GB" sz="1400" dirty="0">
                <a:latin typeface="Monaco"/>
                <a:cs typeface="Monaco"/>
              </a:rPr>
              <a:t>    &lt;brother person="33"/&gt;</a:t>
            </a:r>
          </a:p>
          <a:p>
            <a:r>
              <a:rPr lang="en-GB" sz="1400" dirty="0">
                <a:latin typeface="Monaco"/>
                <a:cs typeface="Monaco"/>
              </a:rPr>
              <a:t>  &lt;/person&gt;</a:t>
            </a:r>
          </a:p>
          <a:p>
            <a:r>
              <a:rPr lang="en-GB" sz="1400" dirty="0">
                <a:latin typeface="Monaco"/>
                <a:cs typeface="Monaco"/>
              </a:rPr>
              <a:t>&lt;/people&gt;</a:t>
            </a:r>
            <a:endParaRPr lang="en-US" sz="1400" dirty="0"/>
          </a:p>
        </p:txBody>
      </p:sp>
      <p:sp>
        <p:nvSpPr>
          <p:cNvPr id="11" name="Rectangle 2"/>
          <p:cNvSpPr>
            <a:spLocks noChangeArrowheads="1"/>
          </p:cNvSpPr>
          <p:nvPr/>
        </p:nvSpPr>
        <p:spPr bwMode="auto">
          <a:xfrm>
            <a:off x="4564925" y="1965921"/>
            <a:ext cx="144808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660066"/>
                </a:solidFill>
                <a:effectLst/>
                <a:latin typeface="Monaco"/>
              </a:rPr>
              <a:t>Int64</a:t>
            </a:r>
            <a:r>
              <a:rPr kumimoji="0" lang="en-US" altLang="en-US" sz="2000" b="0" i="0" u="none" strike="noStrike" cap="none" normalizeH="0" baseline="0" dirty="0">
                <a:ln>
                  <a:noFill/>
                </a:ln>
                <a:solidFill>
                  <a:srgbClr val="666600"/>
                </a:solidFill>
                <a:effectLst/>
                <a:latin typeface="Monaco"/>
              </a:rPr>
              <a:t>=</a:t>
            </a:r>
            <a:r>
              <a:rPr kumimoji="0" lang="en-US" altLang="en-US" sz="2000" b="0" i="0" u="none" strike="noStrike" cap="none" normalizeH="0" baseline="0" dirty="0">
                <a:ln>
                  <a:noFill/>
                </a:ln>
                <a:solidFill>
                  <a:srgbClr val="008800"/>
                </a:solidFill>
                <a:effectLst/>
                <a:latin typeface="Monaco"/>
              </a:rPr>
              <a:t>'2'</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1C799E1C-AA0B-7247-B4E0-ED59E26E650B}"/>
              </a:ext>
            </a:extLst>
          </p:cNvPr>
          <p:cNvSpPr txBox="1"/>
          <p:nvPr/>
        </p:nvSpPr>
        <p:spPr>
          <a:xfrm>
            <a:off x="233583" y="2699531"/>
            <a:ext cx="3153427" cy="369332"/>
          </a:xfrm>
          <a:prstGeom prst="rect">
            <a:avLst/>
          </a:prstGeom>
          <a:noFill/>
        </p:spPr>
        <p:txBody>
          <a:bodyPr wrap="none" rtlCol="0">
            <a:spAutoFit/>
          </a:bodyPr>
          <a:lstStyle/>
          <a:p>
            <a:r>
              <a:rPr lang="en-US" b="1" dirty="0"/>
              <a:t>/people/person/count(</a:t>
            </a:r>
            <a:r>
              <a:rPr lang="en-US" b="1" dirty="0" err="1"/>
              <a:t>tel</a:t>
            </a:r>
            <a:r>
              <a:rPr lang="en-US" b="1" dirty="0"/>
              <a:t>)</a:t>
            </a:r>
          </a:p>
        </p:txBody>
      </p:sp>
      <p:sp>
        <p:nvSpPr>
          <p:cNvPr id="14" name="Rectangle 3"/>
          <p:cNvSpPr>
            <a:spLocks noChangeArrowheads="1"/>
          </p:cNvSpPr>
          <p:nvPr/>
        </p:nvSpPr>
        <p:spPr bwMode="auto">
          <a:xfrm>
            <a:off x="4552725" y="2733908"/>
            <a:ext cx="1315802"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660066"/>
                </a:solidFill>
                <a:effectLst/>
                <a:latin typeface="Monaco"/>
              </a:rPr>
              <a:t>Int64</a:t>
            </a:r>
            <a:r>
              <a:rPr kumimoji="0" lang="en-US" altLang="en-US" b="0" i="0" u="none" strike="noStrike" cap="none" normalizeH="0" baseline="0" dirty="0">
                <a:ln>
                  <a:noFill/>
                </a:ln>
                <a:solidFill>
                  <a:srgbClr val="666600"/>
                </a:solidFill>
                <a:effectLst/>
                <a:latin typeface="Monaco"/>
              </a:rPr>
              <a:t>=</a:t>
            </a:r>
            <a:r>
              <a:rPr kumimoji="0" lang="en-US" altLang="en-US" b="0" i="0" u="none" strike="noStrike" cap="none" normalizeH="0" baseline="0" dirty="0">
                <a:ln>
                  <a:noFill/>
                </a:ln>
                <a:solidFill>
                  <a:srgbClr val="008800"/>
                </a:solidFill>
                <a:effectLst/>
                <a:latin typeface="Monaco"/>
              </a:rPr>
              <a:t>'2'</a:t>
            </a:r>
            <a:r>
              <a:rPr kumimoji="0" lang="en-US" altLang="en-US" b="0" i="0" u="none" strike="noStrike" cap="none" normalizeH="0" baseline="0" dirty="0">
                <a:ln>
                  <a:noFill/>
                </a:ln>
                <a:solidFill>
                  <a:srgbClr val="000000"/>
                </a:solidFill>
                <a:effectLst/>
                <a:latin typeface="Monaco"/>
              </a:rPr>
              <a:t> </a:t>
            </a:r>
            <a:r>
              <a:rPr kumimoji="0" lang="en-US" altLang="en-US" b="0" i="0" u="none" strike="noStrike" cap="none" normalizeH="0" baseline="0" dirty="0">
                <a:ln>
                  <a:noFill/>
                </a:ln>
                <a:solidFill>
                  <a:srgbClr val="660066"/>
                </a:solidFill>
                <a:effectLst/>
                <a:latin typeface="Monaco"/>
              </a:rPr>
              <a:t>Int64</a:t>
            </a:r>
            <a:r>
              <a:rPr kumimoji="0" lang="en-US" altLang="en-US" b="0" i="0" u="none" strike="noStrike" cap="none" normalizeH="0" baseline="0" dirty="0">
                <a:ln>
                  <a:noFill/>
                </a:ln>
                <a:solidFill>
                  <a:srgbClr val="666600"/>
                </a:solidFill>
                <a:effectLst/>
                <a:latin typeface="Monaco"/>
              </a:rPr>
              <a:t>=</a:t>
            </a:r>
            <a:r>
              <a:rPr kumimoji="0" lang="en-US" altLang="en-US" b="0" i="0" u="none" strike="noStrike" cap="none" normalizeH="0" baseline="0" dirty="0">
                <a:ln>
                  <a:noFill/>
                </a:ln>
                <a:solidFill>
                  <a:srgbClr val="008800"/>
                </a:solidFill>
                <a:effectLst/>
                <a:latin typeface="Monaco"/>
              </a:rPr>
              <a:t>'0'</a:t>
            </a:r>
            <a:r>
              <a:rPr kumimoji="0" lang="en-US" altLang="en-US" sz="16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2715551" y="5354506"/>
            <a:ext cx="4651586"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660066"/>
                </a:solidFill>
                <a:effectLst/>
                <a:latin typeface="Monaco"/>
              </a:rPr>
              <a:t>Element</a:t>
            </a:r>
            <a:r>
              <a:rPr kumimoji="0" lang="en-US" altLang="en-US" sz="1100" b="0" i="0" u="none" strike="noStrike" cap="none" normalizeH="0" baseline="0" dirty="0">
                <a:ln>
                  <a:noFill/>
                </a:ln>
                <a:solidFill>
                  <a:srgbClr val="666600"/>
                </a:solidFill>
                <a:effectLst/>
                <a:latin typeface="Monaco"/>
              </a:rPr>
              <a:t>=</a:t>
            </a:r>
            <a:r>
              <a:rPr kumimoji="0" lang="en-US" altLang="en-US" sz="1100" b="0" i="0" u="none" strike="noStrike" cap="none" normalizeH="0" baseline="0" dirty="0">
                <a:ln>
                  <a:noFill/>
                </a:ln>
                <a:solidFill>
                  <a:srgbClr val="008800"/>
                </a:solidFill>
                <a:effectLst/>
                <a:latin typeface="Monaco"/>
              </a:rPr>
              <a:t>'&lt;</a:t>
            </a:r>
            <a:r>
              <a:rPr kumimoji="0" lang="en-US" altLang="en-US" sz="1100" b="0" i="0" u="none" strike="noStrike" cap="none" normalizeH="0" baseline="0" dirty="0" err="1">
                <a:ln>
                  <a:noFill/>
                </a:ln>
                <a:solidFill>
                  <a:srgbClr val="008800"/>
                </a:solidFill>
                <a:effectLst/>
                <a:latin typeface="Monaco"/>
              </a:rPr>
              <a:t>firstname</a:t>
            </a:r>
            <a:r>
              <a:rPr kumimoji="0" lang="en-US" altLang="en-US" sz="1100" b="0" i="0" u="none" strike="noStrike" cap="none" normalizeH="0" baseline="0" dirty="0">
                <a:ln>
                  <a:noFill/>
                </a:ln>
                <a:solidFill>
                  <a:srgbClr val="008800"/>
                </a:solidFill>
                <a:effectLst/>
                <a:latin typeface="Monaco"/>
              </a:rPr>
              <a:t>&gt;Bart&lt;/</a:t>
            </a:r>
            <a:r>
              <a:rPr kumimoji="0" lang="en-US" altLang="en-US" sz="1100" b="0" i="0" u="none" strike="noStrike" cap="none" normalizeH="0" baseline="0" dirty="0" err="1">
                <a:ln>
                  <a:noFill/>
                </a:ln>
                <a:solidFill>
                  <a:srgbClr val="008800"/>
                </a:solidFill>
                <a:effectLst/>
                <a:latin typeface="Monaco"/>
              </a:rPr>
              <a:t>firstname</a:t>
            </a:r>
            <a:r>
              <a:rPr kumimoji="0" lang="en-US" altLang="en-US" sz="1100" b="0" i="0" u="none" strike="noStrike" cap="none" normalizeH="0" baseline="0" dirty="0">
                <a:ln>
                  <a:noFill/>
                </a:ln>
                <a:solidFill>
                  <a:srgbClr val="008800"/>
                </a:solidFill>
                <a:effectLst/>
                <a:latin typeface="Monaco"/>
              </a:rPr>
              <a:t>&gt;'</a:t>
            </a:r>
            <a:r>
              <a:rPr kumimoji="0" lang="en-US" altLang="en-US" sz="1100" b="0" i="0" u="none" strike="noStrike" cap="none" normalizeH="0" baseline="0" dirty="0">
                <a:ln>
                  <a:noFill/>
                </a:ln>
                <a:solidFill>
                  <a:srgbClr val="000000"/>
                </a:solidFill>
                <a:effectLst/>
                <a:latin typeface="Monaco"/>
              </a:rPr>
              <a:t> </a:t>
            </a:r>
            <a:r>
              <a:rPr kumimoji="0" lang="en-US" altLang="en-US" sz="1100" b="0" i="0" u="none" strike="noStrike" cap="none" normalizeH="0" baseline="0" dirty="0">
                <a:ln>
                  <a:noFill/>
                </a:ln>
                <a:solidFill>
                  <a:srgbClr val="660066"/>
                </a:solidFill>
                <a:effectLst/>
                <a:latin typeface="Monaco"/>
              </a:rPr>
              <a:t>Element</a:t>
            </a:r>
            <a:r>
              <a:rPr kumimoji="0" lang="en-US" altLang="en-US" sz="1100" b="0" i="0" u="none" strike="noStrike" cap="none" normalizeH="0" baseline="0" dirty="0">
                <a:ln>
                  <a:noFill/>
                </a:ln>
                <a:solidFill>
                  <a:srgbClr val="666600"/>
                </a:solidFill>
                <a:effectLst/>
                <a:latin typeface="Monaco"/>
              </a:rPr>
              <a:t>=</a:t>
            </a:r>
            <a:r>
              <a:rPr kumimoji="0" lang="en-US" altLang="en-US" sz="1100" b="0" i="0" u="none" strike="noStrike" cap="none" normalizeH="0" baseline="0" dirty="0">
                <a:ln>
                  <a:noFill/>
                </a:ln>
                <a:solidFill>
                  <a:srgbClr val="008800"/>
                </a:solidFill>
                <a:effectLst/>
                <a:latin typeface="Monaco"/>
              </a:rPr>
              <a:t>'&lt;surname&gt;Simpson&lt;/surname&gt;'</a:t>
            </a:r>
            <a:r>
              <a:rPr kumimoji="0" lang="en-US" altLang="en-US" sz="1100" b="0" i="0" u="none" strike="noStrike" cap="none" normalizeH="0" baseline="0" dirty="0">
                <a:ln>
                  <a:noFill/>
                </a:ln>
                <a:solidFill>
                  <a:srgbClr val="000000"/>
                </a:solidFill>
                <a:effectLst/>
                <a:latin typeface="Monaco"/>
              </a:rPr>
              <a:t> </a:t>
            </a:r>
            <a:r>
              <a:rPr kumimoji="0" lang="en-US" altLang="en-US" sz="1100" b="0" i="0" u="none" strike="noStrike" cap="none" normalizeH="0" baseline="0" dirty="0">
                <a:ln>
                  <a:noFill/>
                </a:ln>
                <a:solidFill>
                  <a:srgbClr val="660066"/>
                </a:solidFill>
                <a:effectLst/>
                <a:latin typeface="Monaco"/>
              </a:rPr>
              <a:t>Element</a:t>
            </a:r>
            <a:r>
              <a:rPr kumimoji="0" lang="en-US" altLang="en-US" sz="1100" b="0" i="0" u="none" strike="noStrike" cap="none" normalizeH="0" baseline="0" dirty="0">
                <a:ln>
                  <a:noFill/>
                </a:ln>
                <a:solidFill>
                  <a:srgbClr val="666600"/>
                </a:solidFill>
                <a:effectLst/>
                <a:latin typeface="Monaco"/>
              </a:rPr>
              <a:t>=</a:t>
            </a:r>
            <a:r>
              <a:rPr kumimoji="0" lang="en-US" altLang="en-US" sz="1100" b="0" i="0" u="none" strike="noStrike" cap="none" normalizeH="0" baseline="0" dirty="0">
                <a:ln>
                  <a:noFill/>
                </a:ln>
                <a:solidFill>
                  <a:srgbClr val="008800"/>
                </a:solidFill>
                <a:effectLst/>
                <a:latin typeface="Monaco"/>
              </a:rPr>
              <a:t>'&lt;email&gt;bart@example.com&lt;/email&gt;'</a:t>
            </a:r>
            <a:r>
              <a:rPr kumimoji="0" lang="en-US" altLang="en-US" sz="1100" b="0" i="0" u="none" strike="noStrike" cap="none" normalizeH="0" baseline="0" dirty="0">
                <a:ln>
                  <a:noFill/>
                </a:ln>
                <a:solidFill>
                  <a:srgbClr val="000000"/>
                </a:solidFill>
                <a:effectLst/>
                <a:latin typeface="Monaco"/>
              </a:rPr>
              <a:t> </a:t>
            </a:r>
            <a:r>
              <a:rPr kumimoji="0" lang="en-US" altLang="en-US" sz="1100" b="0" i="0" u="none" strike="noStrike" cap="none" normalizeH="0" baseline="0" dirty="0">
                <a:ln>
                  <a:noFill/>
                </a:ln>
                <a:solidFill>
                  <a:srgbClr val="660066"/>
                </a:solidFill>
                <a:effectLst/>
                <a:latin typeface="Monaco"/>
              </a:rPr>
              <a:t>Element</a:t>
            </a:r>
            <a:r>
              <a:rPr kumimoji="0" lang="en-US" altLang="en-US" sz="1100" b="0" i="0" u="none" strike="noStrike" cap="none" normalizeH="0" baseline="0" dirty="0">
                <a:ln>
                  <a:noFill/>
                </a:ln>
                <a:solidFill>
                  <a:srgbClr val="666600"/>
                </a:solidFill>
                <a:effectLst/>
                <a:latin typeface="Monaco"/>
              </a:rPr>
              <a:t>=</a:t>
            </a:r>
            <a:r>
              <a:rPr kumimoji="0" lang="en-US" altLang="en-US" sz="1100" b="0" i="0" u="none" strike="noStrike" cap="none" normalizeH="0" baseline="0" dirty="0">
                <a:ln>
                  <a:noFill/>
                </a:ln>
                <a:solidFill>
                  <a:srgbClr val="008800"/>
                </a:solidFill>
                <a:effectLst/>
                <a:latin typeface="Monaco"/>
              </a:rPr>
              <a:t>'&lt;</a:t>
            </a:r>
            <a:r>
              <a:rPr kumimoji="0" lang="en-US" altLang="en-US" sz="1100" b="0" i="0" u="none" strike="noStrike" cap="none" normalizeH="0" baseline="0" dirty="0" err="1">
                <a:ln>
                  <a:noFill/>
                </a:ln>
                <a:solidFill>
                  <a:srgbClr val="008800"/>
                </a:solidFill>
                <a:effectLst/>
                <a:latin typeface="Monaco"/>
              </a:rPr>
              <a:t>firstname</a:t>
            </a:r>
            <a:r>
              <a:rPr kumimoji="0" lang="en-US" altLang="en-US" sz="1100" b="0" i="0" u="none" strike="noStrike" cap="none" normalizeH="0" baseline="0" dirty="0">
                <a:ln>
                  <a:noFill/>
                </a:ln>
                <a:solidFill>
                  <a:srgbClr val="008800"/>
                </a:solidFill>
                <a:effectLst/>
                <a:latin typeface="Monaco"/>
              </a:rPr>
              <a:t>&gt;Lisa&lt;/</a:t>
            </a:r>
            <a:r>
              <a:rPr kumimoji="0" lang="en-US" altLang="en-US" sz="1100" b="0" i="0" u="none" strike="noStrike" cap="none" normalizeH="0" baseline="0" dirty="0" err="1">
                <a:ln>
                  <a:noFill/>
                </a:ln>
                <a:solidFill>
                  <a:srgbClr val="008800"/>
                </a:solidFill>
                <a:effectLst/>
                <a:latin typeface="Monaco"/>
              </a:rPr>
              <a:t>firstname</a:t>
            </a:r>
            <a:r>
              <a:rPr kumimoji="0" lang="en-US" altLang="en-US" sz="1100" b="0" i="0" u="none" strike="noStrike" cap="none" normalizeH="0" baseline="0" dirty="0">
                <a:ln>
                  <a:noFill/>
                </a:ln>
                <a:solidFill>
                  <a:srgbClr val="008800"/>
                </a:solidFill>
                <a:effectLst/>
                <a:latin typeface="Monaco"/>
              </a:rPr>
              <a:t>&gt;'</a:t>
            </a:r>
            <a:r>
              <a:rPr kumimoji="0" lang="en-US" altLang="en-US" sz="1100" b="0" i="0" u="none" strike="noStrike" cap="none" normalizeH="0" baseline="0" dirty="0">
                <a:ln>
                  <a:noFill/>
                </a:ln>
                <a:solidFill>
                  <a:srgbClr val="000000"/>
                </a:solidFill>
                <a:effectLst/>
                <a:latin typeface="Monaco"/>
              </a:rPr>
              <a:t> </a:t>
            </a:r>
            <a:r>
              <a:rPr kumimoji="0" lang="en-US" altLang="en-US" sz="1100" b="0" i="0" u="none" strike="noStrike" cap="none" normalizeH="0" baseline="0" dirty="0">
                <a:ln>
                  <a:noFill/>
                </a:ln>
                <a:solidFill>
                  <a:srgbClr val="660066"/>
                </a:solidFill>
                <a:effectLst/>
                <a:latin typeface="Monaco"/>
              </a:rPr>
              <a:t>Element</a:t>
            </a:r>
            <a:r>
              <a:rPr kumimoji="0" lang="en-US" altLang="en-US" sz="1100" b="0" i="0" u="none" strike="noStrike" cap="none" normalizeH="0" baseline="0" dirty="0">
                <a:ln>
                  <a:noFill/>
                </a:ln>
                <a:solidFill>
                  <a:srgbClr val="666600"/>
                </a:solidFill>
                <a:effectLst/>
                <a:latin typeface="Monaco"/>
              </a:rPr>
              <a:t>=</a:t>
            </a:r>
            <a:r>
              <a:rPr kumimoji="0" lang="en-US" altLang="en-US" sz="1100" b="0" i="0" u="none" strike="noStrike" cap="none" normalizeH="0" baseline="0" dirty="0">
                <a:ln>
                  <a:noFill/>
                </a:ln>
                <a:solidFill>
                  <a:srgbClr val="008800"/>
                </a:solidFill>
                <a:effectLst/>
                <a:latin typeface="Monaco"/>
              </a:rPr>
              <a:t>'&lt;surname&gt;Simpson&lt;/surname&gt;'</a:t>
            </a:r>
            <a:r>
              <a:rPr kumimoji="0" lang="en-US" altLang="en-US" sz="1100" b="0" i="0" u="none" strike="noStrike" cap="none" normalizeH="0" baseline="0" dirty="0">
                <a:ln>
                  <a:noFill/>
                </a:ln>
                <a:solidFill>
                  <a:srgbClr val="000000"/>
                </a:solidFill>
                <a:effectLst/>
                <a:latin typeface="Monaco"/>
              </a:rPr>
              <a:t> </a:t>
            </a:r>
            <a:r>
              <a:rPr kumimoji="0" lang="en-US" altLang="en-US" sz="1100" b="0" i="0" u="none" strike="noStrike" cap="none" normalizeH="0" baseline="0" dirty="0">
                <a:ln>
                  <a:noFill/>
                </a:ln>
                <a:solidFill>
                  <a:srgbClr val="660066"/>
                </a:solidFill>
                <a:effectLst/>
                <a:latin typeface="Monaco"/>
              </a:rPr>
              <a:t>Element</a:t>
            </a:r>
            <a:r>
              <a:rPr kumimoji="0" lang="en-US" altLang="en-US" sz="1100" b="0" i="0" u="none" strike="noStrike" cap="none" normalizeH="0" baseline="0" dirty="0">
                <a:ln>
                  <a:noFill/>
                </a:ln>
                <a:solidFill>
                  <a:srgbClr val="666600"/>
                </a:solidFill>
                <a:effectLst/>
                <a:latin typeface="Monaco"/>
              </a:rPr>
              <a:t>=</a:t>
            </a:r>
            <a:r>
              <a:rPr kumimoji="0" lang="en-US" altLang="en-US" sz="1100" b="0" i="0" u="none" strike="noStrike" cap="none" normalizeH="0" baseline="0" dirty="0">
                <a:ln>
                  <a:noFill/>
                </a:ln>
                <a:solidFill>
                  <a:srgbClr val="008800"/>
                </a:solidFill>
                <a:effectLst/>
                <a:latin typeface="Monaco"/>
              </a:rPr>
              <a:t>'&lt;email&gt;lisa@macs.hw.ac.uk&lt;/email&gt;'</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1C799E1C-AA0B-7247-B4E0-ED59E26E650B}"/>
              </a:ext>
            </a:extLst>
          </p:cNvPr>
          <p:cNvSpPr txBox="1"/>
          <p:nvPr/>
        </p:nvSpPr>
        <p:spPr>
          <a:xfrm>
            <a:off x="207726" y="3593558"/>
            <a:ext cx="4288353" cy="369332"/>
          </a:xfrm>
          <a:prstGeom prst="rect">
            <a:avLst/>
          </a:prstGeom>
          <a:noFill/>
        </p:spPr>
        <p:txBody>
          <a:bodyPr wrap="none" rtlCol="0">
            <a:spAutoFit/>
          </a:bodyPr>
          <a:lstStyle/>
          <a:p>
            <a:r>
              <a:rPr lang="en-US" b="1" dirty="0"/>
              <a:t>/people/person[@</a:t>
            </a:r>
            <a:r>
              <a:rPr lang="en-US" b="1" dirty="0" err="1"/>
              <a:t>pid</a:t>
            </a:r>
            <a:r>
              <a:rPr lang="en-US" b="1" dirty="0"/>
              <a:t> &gt; 33]/</a:t>
            </a:r>
            <a:r>
              <a:rPr lang="en-US" b="1" dirty="0" err="1"/>
              <a:t>firstname</a:t>
            </a:r>
            <a:endParaRPr lang="en-US" b="1" dirty="0"/>
          </a:p>
        </p:txBody>
      </p:sp>
      <p:sp>
        <p:nvSpPr>
          <p:cNvPr id="17" name="Rectangle 5"/>
          <p:cNvSpPr>
            <a:spLocks noChangeArrowheads="1"/>
          </p:cNvSpPr>
          <p:nvPr/>
        </p:nvSpPr>
        <p:spPr bwMode="auto">
          <a:xfrm>
            <a:off x="9213981" y="7588148"/>
            <a:ext cx="5303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8800"/>
              </a:solidFill>
              <a:effectLst/>
              <a:latin typeface="Monaco"/>
            </a:endParaRPr>
          </a:p>
        </p:txBody>
      </p:sp>
      <p:sp>
        <p:nvSpPr>
          <p:cNvPr id="18" name="Rectangle 6"/>
          <p:cNvSpPr>
            <a:spLocks noChangeArrowheads="1"/>
          </p:cNvSpPr>
          <p:nvPr/>
        </p:nvSpPr>
        <p:spPr bwMode="auto">
          <a:xfrm>
            <a:off x="3381030" y="4175842"/>
            <a:ext cx="4256297"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0066"/>
                </a:solidFill>
                <a:effectLst/>
                <a:latin typeface="Monaco"/>
              </a:rPr>
              <a:t>Element</a:t>
            </a:r>
            <a:r>
              <a:rPr kumimoji="0" lang="en-US" altLang="en-US" sz="1400" b="0" i="0" u="none" strike="noStrike" cap="none" normalizeH="0" baseline="0" dirty="0">
                <a:ln>
                  <a:noFill/>
                </a:ln>
                <a:solidFill>
                  <a:srgbClr val="666600"/>
                </a:solidFill>
                <a:effectLst/>
                <a:latin typeface="Monaco"/>
              </a:rPr>
              <a:t>=</a:t>
            </a:r>
            <a:r>
              <a:rPr kumimoji="0" lang="en-US" altLang="en-US" sz="1400" b="0" i="0" u="none" strike="noStrike" cap="none" normalizeH="0" baseline="0" dirty="0">
                <a:ln>
                  <a:noFill/>
                </a:ln>
                <a:solidFill>
                  <a:srgbClr val="008800"/>
                </a:solidFill>
                <a:effectLst/>
                <a:latin typeface="Monaco"/>
              </a:rPr>
              <a:t>'&lt;</a:t>
            </a:r>
            <a:r>
              <a:rPr kumimoji="0" lang="en-US" altLang="en-US" sz="1400" b="0" i="0" u="none" strike="noStrike" cap="none" normalizeH="0" baseline="0" dirty="0" err="1">
                <a:ln>
                  <a:noFill/>
                </a:ln>
                <a:solidFill>
                  <a:srgbClr val="008800"/>
                </a:solidFill>
                <a:effectLst/>
                <a:latin typeface="Monaco"/>
              </a:rPr>
              <a:t>firstname</a:t>
            </a:r>
            <a:r>
              <a:rPr kumimoji="0" lang="en-US" altLang="en-US" sz="1400" b="0" i="0" u="none" strike="noStrike" cap="none" normalizeH="0" baseline="0" dirty="0">
                <a:ln>
                  <a:noFill/>
                </a:ln>
                <a:solidFill>
                  <a:srgbClr val="008800"/>
                </a:solidFill>
                <a:effectLst/>
                <a:latin typeface="Monaco"/>
              </a:rPr>
              <a:t>&gt;Lisa&lt;/</a:t>
            </a:r>
            <a:r>
              <a:rPr kumimoji="0" lang="en-US" altLang="en-US" sz="1400" b="0" i="0" u="none" strike="noStrike" cap="none" normalizeH="0" baseline="0" dirty="0" err="1">
                <a:ln>
                  <a:noFill/>
                </a:ln>
                <a:solidFill>
                  <a:srgbClr val="008800"/>
                </a:solidFill>
                <a:effectLst/>
                <a:latin typeface="Monaco"/>
              </a:rPr>
              <a:t>firstname</a:t>
            </a:r>
            <a:r>
              <a:rPr kumimoji="0" lang="en-US" altLang="en-US" sz="1400" b="0" i="0" u="none" strike="noStrike" cap="none" normalizeH="0" baseline="0" dirty="0">
                <a:ln>
                  <a:noFill/>
                </a:ln>
                <a:solidFill>
                  <a:srgbClr val="008800"/>
                </a:solidFill>
                <a:effectLst/>
                <a:latin typeface="Monaco"/>
              </a:rPr>
              <a:t>&gt;'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203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checkerboard(across)">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animBg="1"/>
      <p:bldP spid="13" grpId="0"/>
      <p:bldP spid="14" grpId="0" animBg="1"/>
      <p:bldP spid="15" grpId="0" animBg="1"/>
      <p:bldP spid="16" grpId="0"/>
      <p:bldP spid="1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92F0-24D0-3248-AB60-0D5F6A33240C}"/>
              </a:ext>
            </a:extLst>
          </p:cNvPr>
          <p:cNvSpPr>
            <a:spLocks noGrp="1"/>
          </p:cNvSpPr>
          <p:nvPr>
            <p:ph type="title"/>
          </p:nvPr>
        </p:nvSpPr>
        <p:spPr/>
        <p:txBody>
          <a:bodyPr/>
          <a:lstStyle/>
          <a:p>
            <a:r>
              <a:rPr lang="en-US" dirty="0"/>
              <a:t>Try it out… </a:t>
            </a:r>
          </a:p>
        </p:txBody>
      </p:sp>
      <p:sp>
        <p:nvSpPr>
          <p:cNvPr id="3" name="Slide Number Placeholder 2">
            <a:extLst>
              <a:ext uri="{FF2B5EF4-FFF2-40B4-BE49-F238E27FC236}">
                <a16:creationId xmlns:a16="http://schemas.microsoft.com/office/drawing/2014/main" id="{257255C1-02DE-1147-B375-620DEF2C4D54}"/>
              </a:ext>
            </a:extLst>
          </p:cNvPr>
          <p:cNvSpPr>
            <a:spLocks noGrp="1"/>
          </p:cNvSpPr>
          <p:nvPr>
            <p:ph type="sldNum" sz="quarter" idx="12"/>
          </p:nvPr>
        </p:nvSpPr>
        <p:spPr/>
        <p:txBody>
          <a:bodyPr/>
          <a:lstStyle/>
          <a:p>
            <a:fld id="{D53520CE-AE05-DB46-ADBA-64C83163815C}" type="slidenum">
              <a:rPr lang="en-GB" smtClean="0"/>
              <a:t>55</a:t>
            </a:fld>
            <a:endParaRPr lang="en-GB"/>
          </a:p>
        </p:txBody>
      </p:sp>
      <p:sp>
        <p:nvSpPr>
          <p:cNvPr id="4" name="Rectangle 3">
            <a:extLst>
              <a:ext uri="{FF2B5EF4-FFF2-40B4-BE49-F238E27FC236}">
                <a16:creationId xmlns:a16="http://schemas.microsoft.com/office/drawing/2014/main" id="{F9BCC796-5855-814F-813B-FB4C08B8BB4D}"/>
              </a:ext>
            </a:extLst>
          </p:cNvPr>
          <p:cNvSpPr/>
          <p:nvPr/>
        </p:nvSpPr>
        <p:spPr>
          <a:xfrm>
            <a:off x="1129991" y="2750789"/>
            <a:ext cx="9352156" cy="369332"/>
          </a:xfrm>
          <a:prstGeom prst="rect">
            <a:avLst/>
          </a:prstGeom>
        </p:spPr>
        <p:txBody>
          <a:bodyPr wrap="square">
            <a:spAutoFit/>
          </a:bodyPr>
          <a:lstStyle/>
          <a:p>
            <a:r>
              <a:rPr lang="en-GB" dirty="0">
                <a:hlinkClick r:id="rId2"/>
              </a:rPr>
              <a:t>https://www.freeformatter.com/xpath-tester.html</a:t>
            </a:r>
            <a:r>
              <a:rPr lang="en-GB" dirty="0"/>
              <a:t> </a:t>
            </a:r>
            <a:endParaRPr lang="en-US" dirty="0"/>
          </a:p>
        </p:txBody>
      </p:sp>
      <p:sp>
        <p:nvSpPr>
          <p:cNvPr id="6" name="TextBox 5">
            <a:extLst>
              <a:ext uri="{FF2B5EF4-FFF2-40B4-BE49-F238E27FC236}">
                <a16:creationId xmlns:a16="http://schemas.microsoft.com/office/drawing/2014/main" id="{C3B1F4E8-F10C-8D46-89AF-55EB62343B9A}"/>
              </a:ext>
            </a:extLst>
          </p:cNvPr>
          <p:cNvSpPr txBox="1"/>
          <p:nvPr/>
        </p:nvSpPr>
        <p:spPr>
          <a:xfrm>
            <a:off x="583581" y="2196791"/>
            <a:ext cx="3111749" cy="923330"/>
          </a:xfrm>
          <a:prstGeom prst="rect">
            <a:avLst/>
          </a:prstGeom>
          <a:noFill/>
        </p:spPr>
        <p:txBody>
          <a:bodyPr wrap="none" rtlCol="0">
            <a:spAutoFit/>
          </a:bodyPr>
          <a:lstStyle/>
          <a:p>
            <a:r>
              <a:rPr lang="en-US" dirty="0"/>
              <a:t>Google for </a:t>
            </a:r>
            <a:r>
              <a:rPr lang="en-US" dirty="0" err="1"/>
              <a:t>Xpath</a:t>
            </a:r>
            <a:r>
              <a:rPr lang="en-US" dirty="0"/>
              <a:t> tester… </a:t>
            </a:r>
          </a:p>
          <a:p>
            <a:endParaRPr lang="en-US" dirty="0"/>
          </a:p>
          <a:p>
            <a:r>
              <a:rPr lang="en-US" dirty="0"/>
              <a:t>e.g.</a:t>
            </a:r>
          </a:p>
        </p:txBody>
      </p:sp>
      <p:sp>
        <p:nvSpPr>
          <p:cNvPr id="7" name="Rectangle 6">
            <a:extLst>
              <a:ext uri="{FF2B5EF4-FFF2-40B4-BE49-F238E27FC236}">
                <a16:creationId xmlns:a16="http://schemas.microsoft.com/office/drawing/2014/main" id="{D1A09038-4F1C-8149-8690-BCF862C97EA5}"/>
              </a:ext>
            </a:extLst>
          </p:cNvPr>
          <p:cNvSpPr/>
          <p:nvPr/>
        </p:nvSpPr>
        <p:spPr>
          <a:xfrm>
            <a:off x="6963682" y="3598447"/>
            <a:ext cx="4921405" cy="2970044"/>
          </a:xfrm>
          <a:prstGeom prst="rect">
            <a:avLst/>
          </a:prstGeom>
        </p:spPr>
        <p:txBody>
          <a:bodyPr wrap="square">
            <a:spAutoFit/>
          </a:bodyPr>
          <a:lstStyle/>
          <a:p>
            <a:r>
              <a:rPr lang="en-GB" sz="1100" dirty="0">
                <a:latin typeface="Monaco"/>
                <a:cs typeface="Monaco"/>
              </a:rPr>
              <a:t>&lt;?xml version="1.0" encoding="UTF-8" ?&gt;</a:t>
            </a:r>
          </a:p>
          <a:p>
            <a:r>
              <a:rPr lang="en-GB" sz="1100" dirty="0">
                <a:latin typeface="Monaco"/>
                <a:cs typeface="Monaco"/>
              </a:rPr>
              <a:t>&lt;people&gt;</a:t>
            </a:r>
          </a:p>
          <a:p>
            <a:r>
              <a:rPr lang="en-GB" sz="1100" dirty="0">
                <a:latin typeface="Monaco"/>
                <a:cs typeface="Monaco"/>
              </a:rPr>
              <a:t>  &lt;person </a:t>
            </a:r>
            <a:r>
              <a:rPr lang="en-GB" sz="1100" dirty="0" err="1">
                <a:latin typeface="Monaco"/>
                <a:cs typeface="Monaco"/>
              </a:rPr>
              <a:t>pid</a:t>
            </a:r>
            <a:r>
              <a:rPr lang="en-GB" sz="1100" dirty="0">
                <a:latin typeface="Monaco"/>
                <a:cs typeface="Monaco"/>
              </a:rPr>
              <a:t>="33"&gt;</a:t>
            </a:r>
          </a:p>
          <a:p>
            <a:r>
              <a:rPr lang="en-GB" sz="1100" dirty="0">
                <a:latin typeface="Monaco"/>
                <a:cs typeface="Monaco"/>
              </a:rPr>
              <a:t>    &lt;</a:t>
            </a:r>
            <a:r>
              <a:rPr lang="en-GB" sz="1100" dirty="0" err="1">
                <a:latin typeface="Monaco"/>
                <a:cs typeface="Monaco"/>
              </a:rPr>
              <a:t>firstname</a:t>
            </a:r>
            <a:r>
              <a:rPr lang="en-GB" sz="1100" dirty="0">
                <a:latin typeface="Monaco"/>
                <a:cs typeface="Monaco"/>
              </a:rPr>
              <a:t>&gt;Bart&lt;/</a:t>
            </a:r>
            <a:r>
              <a:rPr lang="en-GB" sz="1100" dirty="0" err="1">
                <a:latin typeface="Monaco"/>
                <a:cs typeface="Monaco"/>
              </a:rPr>
              <a:t>firstname</a:t>
            </a:r>
            <a:r>
              <a:rPr lang="en-GB" sz="1100" dirty="0">
                <a:latin typeface="Monaco"/>
                <a:cs typeface="Monaco"/>
              </a:rPr>
              <a:t>&gt;</a:t>
            </a:r>
          </a:p>
          <a:p>
            <a:r>
              <a:rPr lang="en-GB" sz="1100" dirty="0">
                <a:latin typeface="Monaco"/>
                <a:cs typeface="Monaco"/>
              </a:rPr>
              <a:t>    &lt;surname&gt;Simpson&lt;/surname&gt;</a:t>
            </a:r>
          </a:p>
          <a:p>
            <a:r>
              <a:rPr lang="en-GB" sz="1100" dirty="0">
                <a:latin typeface="Monaco"/>
                <a:cs typeface="Monaco"/>
              </a:rPr>
              <a:t>    &lt;</a:t>
            </a:r>
            <a:r>
              <a:rPr lang="en-GB" sz="1100" dirty="0" err="1">
                <a:latin typeface="Monaco"/>
                <a:cs typeface="Monaco"/>
              </a:rPr>
              <a:t>tel</a:t>
            </a:r>
            <a:r>
              <a:rPr lang="en-GB" sz="1100" dirty="0">
                <a:latin typeface="Monaco"/>
                <a:cs typeface="Monaco"/>
              </a:rPr>
              <a:t>&gt;0131444777&lt;/</a:t>
            </a:r>
            <a:r>
              <a:rPr lang="en-GB" sz="1100" dirty="0" err="1">
                <a:latin typeface="Monaco"/>
                <a:cs typeface="Monaco"/>
              </a:rPr>
              <a:t>tel</a:t>
            </a:r>
            <a:r>
              <a:rPr lang="en-GB" sz="1100" dirty="0">
                <a:latin typeface="Monaco"/>
                <a:cs typeface="Monaco"/>
              </a:rPr>
              <a:t>&gt;</a:t>
            </a:r>
          </a:p>
          <a:p>
            <a:r>
              <a:rPr lang="en-GB" sz="1100" dirty="0">
                <a:latin typeface="Monaco"/>
                <a:cs typeface="Monaco"/>
              </a:rPr>
              <a:t>    &lt;</a:t>
            </a:r>
            <a:r>
              <a:rPr lang="en-GB" sz="1100" dirty="0" err="1">
                <a:latin typeface="Monaco"/>
                <a:cs typeface="Monaco"/>
              </a:rPr>
              <a:t>tel</a:t>
            </a:r>
            <a:r>
              <a:rPr lang="en-GB" sz="1100" dirty="0">
                <a:latin typeface="Monaco"/>
                <a:cs typeface="Monaco"/>
              </a:rPr>
              <a:t>&gt;07840116022&lt;/</a:t>
            </a:r>
            <a:r>
              <a:rPr lang="en-GB" sz="1100" dirty="0" err="1">
                <a:latin typeface="Monaco"/>
                <a:cs typeface="Monaco"/>
              </a:rPr>
              <a:t>tel</a:t>
            </a:r>
            <a:r>
              <a:rPr lang="en-GB" sz="1100" dirty="0">
                <a:latin typeface="Monaco"/>
                <a:cs typeface="Monaco"/>
              </a:rPr>
              <a:t>&gt;</a:t>
            </a:r>
          </a:p>
          <a:p>
            <a:r>
              <a:rPr lang="en-GB" sz="1100" dirty="0">
                <a:latin typeface="Monaco"/>
                <a:cs typeface="Monaco"/>
              </a:rPr>
              <a:t>    &lt;email&gt;</a:t>
            </a:r>
            <a:r>
              <a:rPr lang="en-GB" sz="1100" dirty="0" err="1">
                <a:latin typeface="Monaco"/>
                <a:cs typeface="Monaco"/>
              </a:rPr>
              <a:t>bart@example.com</a:t>
            </a:r>
            <a:r>
              <a:rPr lang="en-GB" sz="1100" dirty="0">
                <a:latin typeface="Monaco"/>
                <a:cs typeface="Monaco"/>
              </a:rPr>
              <a:t>&lt;/email&gt;</a:t>
            </a:r>
          </a:p>
          <a:p>
            <a:r>
              <a:rPr lang="en-GB" sz="1100" dirty="0">
                <a:latin typeface="Monaco"/>
                <a:cs typeface="Monaco"/>
              </a:rPr>
              <a:t>    &lt;sister person="34"/&gt;</a:t>
            </a:r>
          </a:p>
          <a:p>
            <a:r>
              <a:rPr lang="en-GB" sz="1100" dirty="0">
                <a:latin typeface="Monaco"/>
                <a:cs typeface="Monaco"/>
              </a:rPr>
              <a:t>  &lt;/person&gt;</a:t>
            </a:r>
          </a:p>
          <a:p>
            <a:r>
              <a:rPr lang="en-GB" sz="1100" dirty="0">
                <a:latin typeface="Monaco"/>
                <a:cs typeface="Monaco"/>
              </a:rPr>
              <a:t>  &lt;person </a:t>
            </a:r>
            <a:r>
              <a:rPr lang="en-GB" sz="1100" dirty="0" err="1">
                <a:latin typeface="Monaco"/>
                <a:cs typeface="Monaco"/>
              </a:rPr>
              <a:t>pid</a:t>
            </a:r>
            <a:r>
              <a:rPr lang="en-GB" sz="1100" dirty="0">
                <a:latin typeface="Monaco"/>
                <a:cs typeface="Monaco"/>
              </a:rPr>
              <a:t>="34"&gt;</a:t>
            </a:r>
          </a:p>
          <a:p>
            <a:r>
              <a:rPr lang="en-GB" sz="1100" dirty="0">
                <a:latin typeface="Monaco"/>
                <a:cs typeface="Monaco"/>
              </a:rPr>
              <a:t>    &lt;</a:t>
            </a:r>
            <a:r>
              <a:rPr lang="en-GB" sz="1100" dirty="0" err="1">
                <a:latin typeface="Monaco"/>
                <a:cs typeface="Monaco"/>
              </a:rPr>
              <a:t>firstname</a:t>
            </a:r>
            <a:r>
              <a:rPr lang="en-GB" sz="1100" dirty="0">
                <a:latin typeface="Monaco"/>
                <a:cs typeface="Monaco"/>
              </a:rPr>
              <a:t>&gt;Lisa&lt;/</a:t>
            </a:r>
            <a:r>
              <a:rPr lang="en-GB" sz="1100" dirty="0" err="1">
                <a:latin typeface="Monaco"/>
                <a:cs typeface="Monaco"/>
              </a:rPr>
              <a:t>firstname</a:t>
            </a:r>
            <a:r>
              <a:rPr lang="en-GB" sz="1100" dirty="0">
                <a:latin typeface="Monaco"/>
                <a:cs typeface="Monaco"/>
              </a:rPr>
              <a:t>&gt;</a:t>
            </a:r>
          </a:p>
          <a:p>
            <a:r>
              <a:rPr lang="en-GB" sz="1100" dirty="0">
                <a:latin typeface="Monaco"/>
                <a:cs typeface="Monaco"/>
              </a:rPr>
              <a:t>    &lt;surname&gt;Simpson&lt;/surname&gt;</a:t>
            </a:r>
          </a:p>
          <a:p>
            <a:r>
              <a:rPr lang="en-GB" sz="1100" dirty="0">
                <a:latin typeface="Monaco"/>
                <a:cs typeface="Monaco"/>
              </a:rPr>
              <a:t>    &lt;email&gt;</a:t>
            </a:r>
            <a:r>
              <a:rPr lang="en-GB" sz="1100" dirty="0" err="1">
                <a:latin typeface="Monaco"/>
                <a:cs typeface="Monaco"/>
              </a:rPr>
              <a:t>lisa@macs.hw.ac.uk</a:t>
            </a:r>
            <a:r>
              <a:rPr lang="en-GB" sz="1100" dirty="0">
                <a:latin typeface="Monaco"/>
                <a:cs typeface="Monaco"/>
              </a:rPr>
              <a:t>&lt;/email&gt;</a:t>
            </a:r>
          </a:p>
          <a:p>
            <a:r>
              <a:rPr lang="en-GB" sz="1100" dirty="0">
                <a:latin typeface="Monaco"/>
                <a:cs typeface="Monaco"/>
              </a:rPr>
              <a:t>    &lt;brother person="33"/&gt;</a:t>
            </a:r>
          </a:p>
          <a:p>
            <a:r>
              <a:rPr lang="en-GB" sz="1100" dirty="0">
                <a:latin typeface="Monaco"/>
                <a:cs typeface="Monaco"/>
              </a:rPr>
              <a:t>  &lt;/person&gt;</a:t>
            </a:r>
          </a:p>
          <a:p>
            <a:r>
              <a:rPr lang="en-GB" sz="1100" dirty="0">
                <a:latin typeface="Monaco"/>
                <a:cs typeface="Monaco"/>
              </a:rPr>
              <a:t>&lt;/people&gt;</a:t>
            </a:r>
            <a:endParaRPr lang="en-US" sz="1100" dirty="0"/>
          </a:p>
        </p:txBody>
      </p:sp>
      <p:sp>
        <p:nvSpPr>
          <p:cNvPr id="8" name="Rectangle 7">
            <a:extLst>
              <a:ext uri="{FF2B5EF4-FFF2-40B4-BE49-F238E27FC236}">
                <a16:creationId xmlns:a16="http://schemas.microsoft.com/office/drawing/2014/main" id="{122B084C-13C8-4746-997C-E2B76C6EFA8F}"/>
              </a:ext>
            </a:extLst>
          </p:cNvPr>
          <p:cNvSpPr/>
          <p:nvPr/>
        </p:nvSpPr>
        <p:spPr>
          <a:xfrm>
            <a:off x="1129991" y="4062203"/>
            <a:ext cx="6096000" cy="646331"/>
          </a:xfrm>
          <a:prstGeom prst="rect">
            <a:avLst/>
          </a:prstGeom>
        </p:spPr>
        <p:txBody>
          <a:bodyPr>
            <a:spAutoFit/>
          </a:bodyPr>
          <a:lstStyle/>
          <a:p>
            <a:r>
              <a:rPr lang="en-GB" dirty="0">
                <a:solidFill>
                  <a:srgbClr val="660066"/>
                </a:solidFill>
              </a:rPr>
              <a:t>Element</a:t>
            </a:r>
            <a:r>
              <a:rPr lang="en-GB" dirty="0">
                <a:solidFill>
                  <a:srgbClr val="666600"/>
                </a:solidFill>
              </a:rPr>
              <a:t>=</a:t>
            </a:r>
            <a:r>
              <a:rPr lang="en-GB" dirty="0">
                <a:solidFill>
                  <a:srgbClr val="008800"/>
                </a:solidFill>
              </a:rPr>
              <a:t>'&lt;</a:t>
            </a:r>
            <a:r>
              <a:rPr lang="en-GB" dirty="0" err="1">
                <a:solidFill>
                  <a:srgbClr val="008800"/>
                </a:solidFill>
              </a:rPr>
              <a:t>firstname</a:t>
            </a:r>
            <a:r>
              <a:rPr lang="en-GB" dirty="0">
                <a:solidFill>
                  <a:srgbClr val="008800"/>
                </a:solidFill>
              </a:rPr>
              <a:t>&gt;Bart&lt;/</a:t>
            </a:r>
            <a:r>
              <a:rPr lang="en-GB" dirty="0" err="1">
                <a:solidFill>
                  <a:srgbClr val="008800"/>
                </a:solidFill>
              </a:rPr>
              <a:t>firstname</a:t>
            </a:r>
            <a:r>
              <a:rPr lang="en-GB" dirty="0">
                <a:solidFill>
                  <a:srgbClr val="008800"/>
                </a:solidFill>
              </a:rPr>
              <a:t>&gt;'</a:t>
            </a:r>
            <a:r>
              <a:rPr lang="en-GB" dirty="0">
                <a:solidFill>
                  <a:srgbClr val="000000"/>
                </a:solidFill>
              </a:rPr>
              <a:t> </a:t>
            </a:r>
            <a:r>
              <a:rPr lang="en-GB" dirty="0">
                <a:solidFill>
                  <a:srgbClr val="660066"/>
                </a:solidFill>
              </a:rPr>
              <a:t>Element</a:t>
            </a:r>
            <a:r>
              <a:rPr lang="en-GB" dirty="0">
                <a:solidFill>
                  <a:srgbClr val="666600"/>
                </a:solidFill>
              </a:rPr>
              <a:t>=</a:t>
            </a:r>
            <a:r>
              <a:rPr lang="en-GB" dirty="0">
                <a:solidFill>
                  <a:srgbClr val="008800"/>
                </a:solidFill>
              </a:rPr>
              <a:t>'&lt;</a:t>
            </a:r>
            <a:r>
              <a:rPr lang="en-GB" dirty="0" err="1">
                <a:solidFill>
                  <a:srgbClr val="008800"/>
                </a:solidFill>
              </a:rPr>
              <a:t>firstname</a:t>
            </a:r>
            <a:r>
              <a:rPr lang="en-GB" dirty="0">
                <a:solidFill>
                  <a:srgbClr val="008800"/>
                </a:solidFill>
              </a:rPr>
              <a:t>&gt;Lisa&lt;/</a:t>
            </a:r>
            <a:r>
              <a:rPr lang="en-GB" dirty="0" err="1">
                <a:solidFill>
                  <a:srgbClr val="008800"/>
                </a:solidFill>
              </a:rPr>
              <a:t>firstname</a:t>
            </a:r>
            <a:r>
              <a:rPr lang="en-GB" dirty="0">
                <a:solidFill>
                  <a:srgbClr val="008800"/>
                </a:solidFill>
              </a:rPr>
              <a:t>&gt;'</a:t>
            </a:r>
            <a:endParaRPr lang="en-US" dirty="0"/>
          </a:p>
        </p:txBody>
      </p:sp>
      <p:sp>
        <p:nvSpPr>
          <p:cNvPr id="9" name="Rectangle 8">
            <a:extLst>
              <a:ext uri="{FF2B5EF4-FFF2-40B4-BE49-F238E27FC236}">
                <a16:creationId xmlns:a16="http://schemas.microsoft.com/office/drawing/2014/main" id="{A9EC5265-B394-8948-BAFC-B647035C5180}"/>
              </a:ext>
            </a:extLst>
          </p:cNvPr>
          <p:cNvSpPr/>
          <p:nvPr/>
        </p:nvSpPr>
        <p:spPr>
          <a:xfrm>
            <a:off x="306913" y="3568079"/>
            <a:ext cx="3079689" cy="369332"/>
          </a:xfrm>
          <a:prstGeom prst="rect">
            <a:avLst/>
          </a:prstGeom>
        </p:spPr>
        <p:txBody>
          <a:bodyPr wrap="none">
            <a:spAutoFit/>
          </a:bodyPr>
          <a:lstStyle/>
          <a:p>
            <a:r>
              <a:rPr lang="en-US" dirty="0"/>
              <a:t>/people/person/</a:t>
            </a:r>
            <a:r>
              <a:rPr lang="en-US" dirty="0" err="1"/>
              <a:t>firstname</a:t>
            </a:r>
            <a:endParaRPr lang="en-US" dirty="0"/>
          </a:p>
        </p:txBody>
      </p:sp>
    </p:spTree>
    <p:extLst>
      <p:ext uri="{BB962C8B-B14F-4D97-AF65-F5344CB8AC3E}">
        <p14:creationId xmlns:p14="http://schemas.microsoft.com/office/powerpoint/2010/main" val="2455666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26B0-62D8-9646-8D78-FDC051472CEB}"/>
              </a:ext>
            </a:extLst>
          </p:cNvPr>
          <p:cNvSpPr>
            <a:spLocks noGrp="1"/>
          </p:cNvSpPr>
          <p:nvPr>
            <p:ph type="title"/>
          </p:nvPr>
        </p:nvSpPr>
        <p:spPr/>
        <p:txBody>
          <a:bodyPr/>
          <a:lstStyle/>
          <a:p>
            <a:r>
              <a:rPr lang="en-US" dirty="0"/>
              <a:t>XSLT</a:t>
            </a:r>
          </a:p>
        </p:txBody>
      </p:sp>
      <p:sp>
        <p:nvSpPr>
          <p:cNvPr id="3" name="Slide Number Placeholder 2">
            <a:extLst>
              <a:ext uri="{FF2B5EF4-FFF2-40B4-BE49-F238E27FC236}">
                <a16:creationId xmlns:a16="http://schemas.microsoft.com/office/drawing/2014/main" id="{E69733EA-A4FF-C147-8C2A-FB30CCBA1377}"/>
              </a:ext>
            </a:extLst>
          </p:cNvPr>
          <p:cNvSpPr>
            <a:spLocks noGrp="1"/>
          </p:cNvSpPr>
          <p:nvPr>
            <p:ph type="sldNum" sz="quarter" idx="12"/>
          </p:nvPr>
        </p:nvSpPr>
        <p:spPr/>
        <p:txBody>
          <a:bodyPr/>
          <a:lstStyle/>
          <a:p>
            <a:fld id="{D53520CE-AE05-DB46-ADBA-64C83163815C}" type="slidenum">
              <a:rPr lang="en-GB" smtClean="0"/>
              <a:t>56</a:t>
            </a:fld>
            <a:endParaRPr lang="en-GB"/>
          </a:p>
        </p:txBody>
      </p:sp>
      <p:sp>
        <p:nvSpPr>
          <p:cNvPr id="4" name="TextBox 3">
            <a:extLst>
              <a:ext uri="{FF2B5EF4-FFF2-40B4-BE49-F238E27FC236}">
                <a16:creationId xmlns:a16="http://schemas.microsoft.com/office/drawing/2014/main" id="{7B69891E-5C2B-194D-9807-207FF73D6B0F}"/>
              </a:ext>
            </a:extLst>
          </p:cNvPr>
          <p:cNvSpPr txBox="1"/>
          <p:nvPr/>
        </p:nvSpPr>
        <p:spPr>
          <a:xfrm>
            <a:off x="1460810" y="2252547"/>
            <a:ext cx="8624477" cy="2585323"/>
          </a:xfrm>
          <a:prstGeom prst="rect">
            <a:avLst/>
          </a:prstGeom>
          <a:noFill/>
        </p:spPr>
        <p:txBody>
          <a:bodyPr wrap="none" rtlCol="0">
            <a:spAutoFit/>
          </a:bodyPr>
          <a:lstStyle/>
          <a:p>
            <a:pPr marL="285750" indent="-285750">
              <a:buFont typeface="Arial" panose="020B0604020202020204" pitchFamily="34" charset="0"/>
              <a:buChar char="•"/>
            </a:pPr>
            <a:r>
              <a:rPr lang="en-US" dirty="0"/>
              <a:t>Builds on </a:t>
            </a:r>
            <a:r>
              <a:rPr lang="en-US" dirty="0" err="1"/>
              <a:t>Xpath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bit like CSS but more focus on the Transformations than Stylesheets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Written using XML syntax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powerful – can export XML into PDF, Word, Text, another XML format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perform operations on the data (e.g. sorting)</a:t>
            </a:r>
          </a:p>
        </p:txBody>
      </p:sp>
    </p:spTree>
    <p:extLst>
      <p:ext uri="{BB962C8B-B14F-4D97-AF65-F5344CB8AC3E}">
        <p14:creationId xmlns:p14="http://schemas.microsoft.com/office/powerpoint/2010/main" val="3256324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71B9-EAF6-FC4C-B402-70D6C40927AC}"/>
              </a:ext>
            </a:extLst>
          </p:cNvPr>
          <p:cNvSpPr>
            <a:spLocks noGrp="1"/>
          </p:cNvSpPr>
          <p:nvPr>
            <p:ph type="title"/>
          </p:nvPr>
        </p:nvSpPr>
        <p:spPr/>
        <p:txBody>
          <a:bodyPr/>
          <a:lstStyle/>
          <a:p>
            <a:r>
              <a:rPr lang="en-US" dirty="0"/>
              <a:t>Creating an XSLT Stylesheet</a:t>
            </a:r>
          </a:p>
        </p:txBody>
      </p:sp>
      <p:sp>
        <p:nvSpPr>
          <p:cNvPr id="3" name="Slide Number Placeholder 2">
            <a:extLst>
              <a:ext uri="{FF2B5EF4-FFF2-40B4-BE49-F238E27FC236}">
                <a16:creationId xmlns:a16="http://schemas.microsoft.com/office/drawing/2014/main" id="{F609F76D-5F9B-B84B-840F-B783EB94F2B1}"/>
              </a:ext>
            </a:extLst>
          </p:cNvPr>
          <p:cNvSpPr>
            <a:spLocks noGrp="1"/>
          </p:cNvSpPr>
          <p:nvPr>
            <p:ph type="sldNum" sz="quarter" idx="12"/>
          </p:nvPr>
        </p:nvSpPr>
        <p:spPr/>
        <p:txBody>
          <a:bodyPr/>
          <a:lstStyle/>
          <a:p>
            <a:fld id="{D53520CE-AE05-DB46-ADBA-64C83163815C}" type="slidenum">
              <a:rPr lang="en-GB" smtClean="0"/>
              <a:t>57</a:t>
            </a:fld>
            <a:endParaRPr lang="en-GB"/>
          </a:p>
        </p:txBody>
      </p:sp>
      <p:sp>
        <p:nvSpPr>
          <p:cNvPr id="4" name="TextBox 3">
            <a:extLst>
              <a:ext uri="{FF2B5EF4-FFF2-40B4-BE49-F238E27FC236}">
                <a16:creationId xmlns:a16="http://schemas.microsoft.com/office/drawing/2014/main" id="{EFCA2A95-FE47-524C-BFE8-56DE9015B8C8}"/>
              </a:ext>
            </a:extLst>
          </p:cNvPr>
          <p:cNvSpPr txBox="1"/>
          <p:nvPr/>
        </p:nvSpPr>
        <p:spPr>
          <a:xfrm>
            <a:off x="345689" y="1891615"/>
            <a:ext cx="4536819" cy="1477328"/>
          </a:xfrm>
          <a:prstGeom prst="rect">
            <a:avLst/>
          </a:prstGeom>
          <a:noFill/>
        </p:spPr>
        <p:txBody>
          <a:bodyPr wrap="none" rtlCol="0">
            <a:spAutoFit/>
          </a:bodyPr>
          <a:lstStyle/>
          <a:p>
            <a:pPr marL="285750" indent="-285750">
              <a:buFont typeface="Arial" panose="020B0604020202020204" pitchFamily="34" charset="0"/>
              <a:buChar char="•"/>
            </a:pPr>
            <a:r>
              <a:rPr lang="en-US" dirty="0"/>
              <a:t>&lt;</a:t>
            </a:r>
            <a:r>
              <a:rPr lang="en-US" dirty="0" err="1"/>
              <a:t>xsl</a:t>
            </a:r>
            <a:r>
              <a:rPr lang="en-US" dirty="0"/>
              <a:t>: stylesheet&gt;   </a:t>
            </a:r>
          </a:p>
          <a:p>
            <a:pPr marL="285750" indent="-285750">
              <a:buFont typeface="Arial" panose="020B0604020202020204" pitchFamily="34" charset="0"/>
              <a:buChar char="•"/>
            </a:pPr>
            <a:r>
              <a:rPr lang="en-US" dirty="0"/>
              <a:t> contains &lt;</a:t>
            </a:r>
            <a:r>
              <a:rPr lang="en-US" dirty="0" err="1"/>
              <a:t>xsl</a:t>
            </a:r>
            <a:r>
              <a:rPr lang="en-US" dirty="0"/>
              <a:t>: template&gt;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Templates are matched to XML tags</a:t>
            </a:r>
          </a:p>
        </p:txBody>
      </p:sp>
      <p:sp>
        <p:nvSpPr>
          <p:cNvPr id="9" name="Document 8">
            <a:extLst>
              <a:ext uri="{FF2B5EF4-FFF2-40B4-BE49-F238E27FC236}">
                <a16:creationId xmlns:a16="http://schemas.microsoft.com/office/drawing/2014/main" id="{0CF1C668-1CAB-AD40-B468-00D0CA50ABEC}"/>
              </a:ext>
            </a:extLst>
          </p:cNvPr>
          <p:cNvSpPr/>
          <p:nvPr/>
        </p:nvSpPr>
        <p:spPr>
          <a:xfrm>
            <a:off x="4438185" y="3655239"/>
            <a:ext cx="1817648" cy="11931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XML</a:t>
            </a:r>
          </a:p>
        </p:txBody>
      </p:sp>
      <p:sp>
        <p:nvSpPr>
          <p:cNvPr id="10" name="Document 9">
            <a:extLst>
              <a:ext uri="{FF2B5EF4-FFF2-40B4-BE49-F238E27FC236}">
                <a16:creationId xmlns:a16="http://schemas.microsoft.com/office/drawing/2014/main" id="{44F59387-64E0-DE4A-9D37-57D9C8B1A7F1}"/>
              </a:ext>
            </a:extLst>
          </p:cNvPr>
          <p:cNvSpPr/>
          <p:nvPr/>
        </p:nvSpPr>
        <p:spPr>
          <a:xfrm>
            <a:off x="4438185" y="5421011"/>
            <a:ext cx="1817648" cy="11931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XSLT</a:t>
            </a:r>
          </a:p>
        </p:txBody>
      </p:sp>
      <p:sp>
        <p:nvSpPr>
          <p:cNvPr id="11" name="Document 10">
            <a:extLst>
              <a:ext uri="{FF2B5EF4-FFF2-40B4-BE49-F238E27FC236}">
                <a16:creationId xmlns:a16="http://schemas.microsoft.com/office/drawing/2014/main" id="{7301A1CC-C1C5-5145-86BF-9BC4BC1997BA}"/>
              </a:ext>
            </a:extLst>
          </p:cNvPr>
          <p:cNvSpPr/>
          <p:nvPr/>
        </p:nvSpPr>
        <p:spPr>
          <a:xfrm>
            <a:off x="10067439" y="3831916"/>
            <a:ext cx="1817648" cy="203920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RESULT</a:t>
            </a:r>
          </a:p>
          <a:p>
            <a:pPr algn="ctr"/>
            <a:r>
              <a:rPr lang="en-US" dirty="0"/>
              <a:t>DOCUMENT</a:t>
            </a:r>
          </a:p>
          <a:p>
            <a:pPr algn="ctr"/>
            <a:endParaRPr lang="en-US" dirty="0"/>
          </a:p>
          <a:p>
            <a:pPr algn="ctr"/>
            <a:r>
              <a:rPr lang="en-US" dirty="0"/>
              <a:t>(e.g. PDF, XML)</a:t>
            </a:r>
          </a:p>
        </p:txBody>
      </p:sp>
      <p:sp>
        <p:nvSpPr>
          <p:cNvPr id="12" name="Decision 11">
            <a:extLst>
              <a:ext uri="{FF2B5EF4-FFF2-40B4-BE49-F238E27FC236}">
                <a16:creationId xmlns:a16="http://schemas.microsoft.com/office/drawing/2014/main" id="{A1769D79-1998-D14A-95A6-B8693C755725}"/>
              </a:ext>
            </a:extLst>
          </p:cNvPr>
          <p:cNvSpPr/>
          <p:nvPr/>
        </p:nvSpPr>
        <p:spPr>
          <a:xfrm>
            <a:off x="7058193" y="4265341"/>
            <a:ext cx="2206885" cy="1193180"/>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XSLT</a:t>
            </a:r>
          </a:p>
          <a:p>
            <a:pPr algn="ctr"/>
            <a:r>
              <a:rPr lang="en-US" dirty="0"/>
              <a:t>engine</a:t>
            </a:r>
          </a:p>
        </p:txBody>
      </p:sp>
      <p:cxnSp>
        <p:nvCxnSpPr>
          <p:cNvPr id="14" name="Straight Arrow Connector 13">
            <a:extLst>
              <a:ext uri="{FF2B5EF4-FFF2-40B4-BE49-F238E27FC236}">
                <a16:creationId xmlns:a16="http://schemas.microsoft.com/office/drawing/2014/main" id="{0A65D662-BB25-694F-B3AC-1BAE647CD32F}"/>
              </a:ext>
            </a:extLst>
          </p:cNvPr>
          <p:cNvCxnSpPr>
            <a:cxnSpLocks/>
          </p:cNvCxnSpPr>
          <p:nvPr/>
        </p:nvCxnSpPr>
        <p:spPr>
          <a:xfrm>
            <a:off x="6456556" y="4092498"/>
            <a:ext cx="936703" cy="345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792F37E-20A7-DC48-ACD8-F0D6D1677BA6}"/>
              </a:ext>
            </a:extLst>
          </p:cNvPr>
          <p:cNvCxnSpPr>
            <a:cxnSpLocks/>
          </p:cNvCxnSpPr>
          <p:nvPr/>
        </p:nvCxnSpPr>
        <p:spPr>
          <a:xfrm flipV="1">
            <a:off x="6456556" y="5341434"/>
            <a:ext cx="936703" cy="423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FE38C22-58FD-AF4A-A6E8-EEE692A056D7}"/>
              </a:ext>
            </a:extLst>
          </p:cNvPr>
          <p:cNvCxnSpPr>
            <a:cxnSpLocks/>
          </p:cNvCxnSpPr>
          <p:nvPr/>
        </p:nvCxnSpPr>
        <p:spPr>
          <a:xfrm>
            <a:off x="9504830" y="4848419"/>
            <a:ext cx="46835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715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F010-7A7F-FB49-8F8C-1A6BA13FB29D}"/>
              </a:ext>
            </a:extLst>
          </p:cNvPr>
          <p:cNvSpPr>
            <a:spLocks noGrp="1"/>
          </p:cNvSpPr>
          <p:nvPr>
            <p:ph type="title"/>
          </p:nvPr>
        </p:nvSpPr>
        <p:spPr/>
        <p:txBody>
          <a:bodyPr/>
          <a:lstStyle/>
          <a:p>
            <a:r>
              <a:rPr lang="en-US" dirty="0"/>
              <a:t>Common XSLT Elements</a:t>
            </a:r>
          </a:p>
        </p:txBody>
      </p:sp>
      <p:sp>
        <p:nvSpPr>
          <p:cNvPr id="3" name="Slide Number Placeholder 2">
            <a:extLst>
              <a:ext uri="{FF2B5EF4-FFF2-40B4-BE49-F238E27FC236}">
                <a16:creationId xmlns:a16="http://schemas.microsoft.com/office/drawing/2014/main" id="{45E16312-80B1-6F42-8ED4-80EF66255F63}"/>
              </a:ext>
            </a:extLst>
          </p:cNvPr>
          <p:cNvSpPr>
            <a:spLocks noGrp="1"/>
          </p:cNvSpPr>
          <p:nvPr>
            <p:ph type="sldNum" sz="quarter" idx="12"/>
          </p:nvPr>
        </p:nvSpPr>
        <p:spPr/>
        <p:txBody>
          <a:bodyPr/>
          <a:lstStyle/>
          <a:p>
            <a:fld id="{D53520CE-AE05-DB46-ADBA-64C83163815C}" type="slidenum">
              <a:rPr lang="en-GB" smtClean="0"/>
              <a:t>58</a:t>
            </a:fld>
            <a:endParaRPr lang="en-GB"/>
          </a:p>
        </p:txBody>
      </p:sp>
      <p:sp>
        <p:nvSpPr>
          <p:cNvPr id="4" name="TextBox 3">
            <a:extLst>
              <a:ext uri="{FF2B5EF4-FFF2-40B4-BE49-F238E27FC236}">
                <a16:creationId xmlns:a16="http://schemas.microsoft.com/office/drawing/2014/main" id="{2C61B870-7CE6-5347-A45B-F354026E351B}"/>
              </a:ext>
            </a:extLst>
          </p:cNvPr>
          <p:cNvSpPr txBox="1"/>
          <p:nvPr/>
        </p:nvSpPr>
        <p:spPr>
          <a:xfrm>
            <a:off x="880947" y="2030652"/>
            <a:ext cx="6955750" cy="4208844"/>
          </a:xfrm>
          <a:prstGeom prst="rect">
            <a:avLst/>
          </a:prstGeom>
          <a:noFill/>
        </p:spPr>
        <p:txBody>
          <a:bodyPr wrap="none" rtlCol="0">
            <a:spAutoFit/>
          </a:bodyPr>
          <a:lstStyle/>
          <a:p>
            <a:pPr>
              <a:lnSpc>
                <a:spcPct val="150000"/>
              </a:lnSpc>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stylesheet&gt;</a:t>
            </a:r>
          </a:p>
          <a:p>
            <a:pPr>
              <a:lnSpc>
                <a:spcPct val="150000"/>
              </a:lnSpc>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template match = "</a:t>
            </a:r>
            <a:r>
              <a:rPr lang="en-US" sz="2000" dirty="0" err="1">
                <a:latin typeface="Courier New" panose="02070309020205020404" pitchFamily="49" charset="0"/>
                <a:cs typeface="Courier New" panose="02070309020205020404" pitchFamily="49" charset="0"/>
              </a:rPr>
              <a:t>xpath</a:t>
            </a:r>
            <a:r>
              <a:rPr lang="en-US" sz="2000" dirty="0">
                <a:latin typeface="Courier New" panose="02070309020205020404" pitchFamily="49" charset="0"/>
                <a:cs typeface="Courier New" panose="02070309020205020404" pitchFamily="49" charset="0"/>
              </a:rPr>
              <a:t> expression" &gt;</a:t>
            </a:r>
          </a:p>
          <a:p>
            <a:pPr>
              <a:lnSpc>
                <a:spcPct val="150000"/>
              </a:lnSpc>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value-of select="</a:t>
            </a:r>
            <a:r>
              <a:rPr lang="en-US" sz="2000" dirty="0" err="1">
                <a:latin typeface="Courier New" panose="02070309020205020404" pitchFamily="49" charset="0"/>
                <a:cs typeface="Courier New" panose="02070309020205020404" pitchFamily="49" charset="0"/>
              </a:rPr>
              <a:t>xpath</a:t>
            </a:r>
            <a:r>
              <a:rPr lang="en-US" sz="2000" dirty="0">
                <a:latin typeface="Courier New" panose="02070309020205020404" pitchFamily="49" charset="0"/>
                <a:cs typeface="Courier New" panose="02070309020205020404" pitchFamily="49" charset="0"/>
              </a:rPr>
              <a:t>"&gt;</a:t>
            </a:r>
          </a:p>
          <a:p>
            <a:pPr>
              <a:lnSpc>
                <a:spcPct val="150000"/>
              </a:lnSpc>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attribute&gt;</a:t>
            </a:r>
          </a:p>
          <a:p>
            <a:pPr>
              <a:lnSpc>
                <a:spcPct val="150000"/>
              </a:lnSpc>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text&gt;</a:t>
            </a:r>
          </a:p>
          <a:p>
            <a:pPr>
              <a:lnSpc>
                <a:spcPct val="150000"/>
              </a:lnSpc>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for-each select="</a:t>
            </a:r>
            <a:r>
              <a:rPr lang="en-US" sz="2000" dirty="0" err="1">
                <a:latin typeface="Courier New" panose="02070309020205020404" pitchFamily="49" charset="0"/>
                <a:cs typeface="Courier New" panose="02070309020205020404" pitchFamily="49" charset="0"/>
              </a:rPr>
              <a:t>xpath</a:t>
            </a:r>
            <a:r>
              <a:rPr lang="en-US" sz="2000" dirty="0">
                <a:latin typeface="Courier New" panose="02070309020205020404" pitchFamily="49" charset="0"/>
                <a:cs typeface="Courier New" panose="02070309020205020404" pitchFamily="49" charset="0"/>
              </a:rPr>
              <a:t>"&gt;</a:t>
            </a:r>
          </a:p>
          <a:p>
            <a:pPr>
              <a:lnSpc>
                <a:spcPct val="150000"/>
              </a:lnSpc>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if test= "condition"&gt;</a:t>
            </a:r>
          </a:p>
          <a:p>
            <a:pPr>
              <a:lnSpc>
                <a:spcPct val="150000"/>
              </a:lnSpc>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choose&gt;, &lt;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when&gt;, &lt;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otherwise&gt;</a:t>
            </a:r>
          </a:p>
          <a:p>
            <a:pPr>
              <a:lnSpc>
                <a:spcPct val="150000"/>
              </a:lnSpc>
            </a:pP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xsl</a:t>
            </a:r>
            <a:r>
              <a:rPr lang="en-US" sz="2000" dirty="0">
                <a:latin typeface="Courier New" panose="02070309020205020404" pitchFamily="49" charset="0"/>
                <a:cs typeface="Courier New" panose="02070309020205020404" pitchFamily="49" charset="0"/>
              </a:rPr>
              <a:t>: sort select=""&gt;</a:t>
            </a:r>
          </a:p>
        </p:txBody>
      </p:sp>
    </p:spTree>
    <p:extLst>
      <p:ext uri="{BB962C8B-B14F-4D97-AF65-F5344CB8AC3E}">
        <p14:creationId xmlns:p14="http://schemas.microsoft.com/office/powerpoint/2010/main" val="1678258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55A58F-BAF0-7840-8FC9-EB8041CDAAFC}"/>
              </a:ext>
            </a:extLst>
          </p:cNvPr>
          <p:cNvSpPr>
            <a:spLocks noGrp="1"/>
          </p:cNvSpPr>
          <p:nvPr>
            <p:ph type="sldNum" sz="quarter" idx="12"/>
          </p:nvPr>
        </p:nvSpPr>
        <p:spPr/>
        <p:txBody>
          <a:bodyPr/>
          <a:lstStyle/>
          <a:p>
            <a:fld id="{D53520CE-AE05-DB46-ADBA-64C83163815C}" type="slidenum">
              <a:rPr lang="en-GB" smtClean="0"/>
              <a:t>59</a:t>
            </a:fld>
            <a:endParaRPr lang="en-GB"/>
          </a:p>
        </p:txBody>
      </p:sp>
      <p:sp>
        <p:nvSpPr>
          <p:cNvPr id="2" name="Title 1">
            <a:extLst>
              <a:ext uri="{FF2B5EF4-FFF2-40B4-BE49-F238E27FC236}">
                <a16:creationId xmlns:a16="http://schemas.microsoft.com/office/drawing/2014/main" id="{0AF24E9E-B6DF-AB4B-8D15-280C85E7AB47}"/>
              </a:ext>
            </a:extLst>
          </p:cNvPr>
          <p:cNvSpPr>
            <a:spLocks noGrp="1"/>
          </p:cNvSpPr>
          <p:nvPr>
            <p:ph type="title" idx="4294967295"/>
          </p:nvPr>
        </p:nvSpPr>
        <p:spPr>
          <a:xfrm>
            <a:off x="0" y="-33874"/>
            <a:ext cx="4348976" cy="763588"/>
          </a:xfrm>
        </p:spPr>
        <p:txBody>
          <a:bodyPr/>
          <a:lstStyle/>
          <a:p>
            <a:r>
              <a:rPr lang="en-US" dirty="0"/>
              <a:t>Example 1</a:t>
            </a:r>
          </a:p>
        </p:txBody>
      </p:sp>
      <p:sp>
        <p:nvSpPr>
          <p:cNvPr id="4" name="TextBox 3">
            <a:extLst>
              <a:ext uri="{FF2B5EF4-FFF2-40B4-BE49-F238E27FC236}">
                <a16:creationId xmlns:a16="http://schemas.microsoft.com/office/drawing/2014/main" id="{2D68D84A-4580-4641-9B8F-789D298875C5}"/>
              </a:ext>
            </a:extLst>
          </p:cNvPr>
          <p:cNvSpPr txBox="1"/>
          <p:nvPr/>
        </p:nvSpPr>
        <p:spPr>
          <a:xfrm>
            <a:off x="469301" y="1478204"/>
            <a:ext cx="4802918" cy="3108543"/>
          </a:xfrm>
          <a:prstGeom prst="rect">
            <a:avLst/>
          </a:prstGeom>
          <a:noFill/>
        </p:spPr>
        <p:txBody>
          <a:bodyPr wrap="none" rtlCol="0">
            <a:spAutoFit/>
          </a:bodyPr>
          <a:lstStyle/>
          <a:p>
            <a:r>
              <a:rPr lang="en-US" sz="1400" b="1" u="sng" dirty="0">
                <a:latin typeface="Courier New" panose="02070309020205020404" pitchFamily="49" charset="0"/>
                <a:cs typeface="Courier New" panose="02070309020205020404" pitchFamily="49" charset="0"/>
              </a:rPr>
              <a:t>XML DOCUMENT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&lt;?xml version="1.0" encoding="ISO-8859-1"?&gt;</a:t>
            </a:r>
          </a:p>
          <a:p>
            <a:r>
              <a:rPr lang="en-US" sz="1400" dirty="0">
                <a:latin typeface="Courier New" panose="02070309020205020404" pitchFamily="49" charset="0"/>
                <a:cs typeface="Courier New" panose="02070309020205020404" pitchFamily="49" charset="0"/>
              </a:rPr>
              <a:t>&lt;catalog&gt;</a:t>
            </a:r>
            <a:br>
              <a:rPr lang="en-US" sz="1400" dirty="0">
                <a:latin typeface="Courier New" panose="02070309020205020404" pitchFamily="49" charset="0"/>
                <a:cs typeface="Courier New" panose="02070309020205020404" pitchFamily="49" charset="0"/>
              </a:rPr>
            </a:b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&lt;item&gt; </a:t>
            </a:r>
          </a:p>
          <a:p>
            <a:r>
              <a:rPr lang="en-US" sz="1400" dirty="0">
                <a:latin typeface="Courier New" panose="02070309020205020404" pitchFamily="49" charset="0"/>
                <a:cs typeface="Courier New" panose="02070309020205020404" pitchFamily="49" charset="0"/>
              </a:rPr>
              <a:t>      &lt;type&gt;car&lt;/type&gt;</a:t>
            </a:r>
          </a:p>
          <a:p>
            <a:r>
              <a:rPr lang="en-US" sz="1400" dirty="0">
                <a:latin typeface="Courier New" panose="02070309020205020404" pitchFamily="49" charset="0"/>
                <a:cs typeface="Courier New" panose="02070309020205020404" pitchFamily="49" charset="0"/>
              </a:rPr>
              <a:t>	&lt;/item&gt;</a:t>
            </a:r>
            <a:br>
              <a:rPr lang="en-US" sz="1400" dirty="0">
                <a:latin typeface="Courier New" panose="02070309020205020404" pitchFamily="49" charset="0"/>
                <a:cs typeface="Courier New" panose="02070309020205020404" pitchFamily="49" charset="0"/>
              </a:rPr>
            </a:b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&lt;item&gt; </a:t>
            </a:r>
          </a:p>
          <a:p>
            <a:r>
              <a:rPr lang="en-US" sz="1400" dirty="0">
                <a:latin typeface="Courier New" panose="02070309020205020404" pitchFamily="49" charset="0"/>
                <a:cs typeface="Courier New" panose="02070309020205020404" pitchFamily="49" charset="0"/>
              </a:rPr>
              <a:t>     &lt;type&gt;boat&lt;/type&gt;</a:t>
            </a:r>
          </a:p>
          <a:p>
            <a:r>
              <a:rPr lang="en-US" sz="1400" dirty="0">
                <a:latin typeface="Courier New" panose="02070309020205020404" pitchFamily="49" charset="0"/>
                <a:cs typeface="Courier New" panose="02070309020205020404" pitchFamily="49" charset="0"/>
              </a:rPr>
              <a:t>	&lt;/item&gt;</a:t>
            </a:r>
            <a:br>
              <a:rPr lang="en-US" sz="1400" dirty="0">
                <a:latin typeface="Courier New" panose="02070309020205020404" pitchFamily="49" charset="0"/>
                <a:cs typeface="Courier New" panose="02070309020205020404" pitchFamily="49" charset="0"/>
              </a:rPr>
            </a:b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&lt;/catalog&gt;</a:t>
            </a:r>
          </a:p>
        </p:txBody>
      </p:sp>
      <p:sp>
        <p:nvSpPr>
          <p:cNvPr id="5" name="TextBox 4">
            <a:extLst>
              <a:ext uri="{FF2B5EF4-FFF2-40B4-BE49-F238E27FC236}">
                <a16:creationId xmlns:a16="http://schemas.microsoft.com/office/drawing/2014/main" id="{C409DC25-1440-8549-9988-0C81ADB38DFE}"/>
              </a:ext>
            </a:extLst>
          </p:cNvPr>
          <p:cNvSpPr txBox="1"/>
          <p:nvPr/>
        </p:nvSpPr>
        <p:spPr>
          <a:xfrm>
            <a:off x="6260646" y="507990"/>
            <a:ext cx="6308516" cy="5478423"/>
          </a:xfrm>
          <a:prstGeom prst="rect">
            <a:avLst/>
          </a:prstGeom>
          <a:noFill/>
        </p:spPr>
        <p:txBody>
          <a:bodyPr wrap="square" rtlCol="0">
            <a:spAutoFit/>
          </a:bodyPr>
          <a:lstStyle/>
          <a:p>
            <a:r>
              <a:rPr lang="en-US" sz="1400" b="1" u="sng" dirty="0">
                <a:latin typeface="Courier New" panose="02070309020205020404" pitchFamily="49" charset="0"/>
                <a:cs typeface="Courier New" panose="02070309020205020404" pitchFamily="49" charset="0"/>
              </a:rPr>
              <a:t>XSLT FILE</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&lt;?xml version="1.0" encoding="ISO-8859-1"?&gt;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xsl:stylesheet</a:t>
            </a:r>
            <a:r>
              <a:rPr lang="en-US" sz="1400" dirty="0">
                <a:latin typeface="Courier New" panose="02070309020205020404" pitchFamily="49" charset="0"/>
                <a:cs typeface="Courier New" panose="02070309020205020404" pitchFamily="49" charset="0"/>
              </a:rPr>
              <a:t> version="1.0" </a:t>
            </a:r>
            <a:r>
              <a:rPr lang="en-US" sz="1400" dirty="0" err="1">
                <a:latin typeface="Courier New" panose="02070309020205020404" pitchFamily="49" charset="0"/>
                <a:cs typeface="Courier New" panose="02070309020205020404" pitchFamily="49" charset="0"/>
              </a:rPr>
              <a:t>xmlns:xsl</a:t>
            </a:r>
            <a:r>
              <a:rPr lang="en-US" sz="1400" dirty="0">
                <a:latin typeface="Courier New" panose="02070309020205020404" pitchFamily="49" charset="0"/>
                <a:cs typeface="Courier New" panose="02070309020205020404" pitchFamily="49" charset="0"/>
              </a:rPr>
              <a:t>="http://www.w3.org/1999/XSL/Transform"&gt;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xsl:template</a:t>
            </a:r>
            <a:r>
              <a:rPr lang="en-US" sz="1400" dirty="0">
                <a:latin typeface="Courier New" panose="02070309020205020404" pitchFamily="49" charset="0"/>
                <a:cs typeface="Courier New" panose="02070309020205020404" pitchFamily="49" charset="0"/>
              </a:rPr>
              <a:t> match="/"&gt;</a:t>
            </a:r>
          </a:p>
          <a:p>
            <a:r>
              <a:rPr lang="en-US" sz="1400" dirty="0">
                <a:latin typeface="Courier New" panose="02070309020205020404" pitchFamily="49" charset="0"/>
                <a:cs typeface="Courier New" panose="02070309020205020404" pitchFamily="49" charset="0"/>
              </a:rPr>
              <a:t>  &lt;html&gt;</a:t>
            </a:r>
          </a:p>
          <a:p>
            <a:r>
              <a:rPr lang="en-US" sz="1400" dirty="0">
                <a:latin typeface="Courier New" panose="02070309020205020404" pitchFamily="49" charset="0"/>
                <a:cs typeface="Courier New" panose="02070309020205020404" pitchFamily="49" charset="0"/>
              </a:rPr>
              <a:t>  &lt;body&gt;</a:t>
            </a:r>
          </a:p>
          <a:p>
            <a:r>
              <a:rPr lang="en-US" sz="1400" dirty="0">
                <a:latin typeface="Courier New" panose="02070309020205020404" pitchFamily="49" charset="0"/>
                <a:cs typeface="Courier New" panose="02070309020205020404" pitchFamily="49" charset="0"/>
              </a:rPr>
              <a:t>  &lt;h2&gt;SIMPLE Example&lt;/h2&gt;</a:t>
            </a:r>
          </a:p>
          <a:p>
            <a:r>
              <a:rPr lang="en-US" sz="1400" dirty="0">
                <a:latin typeface="Courier New" panose="02070309020205020404" pitchFamily="49" charset="0"/>
                <a:cs typeface="Courier New" panose="02070309020205020404" pitchFamily="49" charset="0"/>
              </a:rPr>
              <a:t>    &lt;table border="1"&gt;</a:t>
            </a:r>
          </a:p>
          <a:p>
            <a:r>
              <a:rPr lang="en-US" sz="1400" dirty="0">
                <a:latin typeface="Courier New" panose="02070309020205020404" pitchFamily="49" charset="0"/>
                <a:cs typeface="Courier New" panose="02070309020205020404" pitchFamily="49" charset="0"/>
              </a:rPr>
              <a:t>      &lt;tr </a:t>
            </a:r>
            <a:r>
              <a:rPr lang="en-US" sz="1400" dirty="0" err="1">
                <a:latin typeface="Courier New" panose="02070309020205020404" pitchFamily="49" charset="0"/>
                <a:cs typeface="Courier New" panose="02070309020205020404" pitchFamily="49" charset="0"/>
              </a:rPr>
              <a:t>bgcolor</a:t>
            </a:r>
            <a:r>
              <a:rPr lang="en-US" sz="1400" dirty="0">
                <a:latin typeface="Courier New" panose="02070309020205020404" pitchFamily="49" charset="0"/>
                <a:cs typeface="Courier New" panose="02070309020205020404" pitchFamily="49" charset="0"/>
              </a:rPr>
              <a:t>="#9acd32"&gt;</a:t>
            </a:r>
          </a:p>
          <a:p>
            <a:r>
              <a:rPr lang="en-US" sz="1400" dirty="0">
                <a:latin typeface="Courier New" panose="02070309020205020404" pitchFamily="49" charset="0"/>
                <a:cs typeface="Courier New" panose="02070309020205020404" pitchFamily="49" charset="0"/>
              </a:rPr>
              <a:t>        </a:t>
            </a:r>
            <a:r>
              <a:rPr lang="en-US" sz="1400" b="1" dirty="0">
                <a:solidFill>
                  <a:schemeClr val="accent5">
                    <a:lumMod val="50000"/>
                  </a:schemeClr>
                </a:solidFill>
                <a:latin typeface="Courier New" panose="02070309020205020404" pitchFamily="49" charset="0"/>
                <a:cs typeface="Courier New" panose="02070309020205020404" pitchFamily="49" charset="0"/>
              </a:rPr>
              <a:t>&lt;</a:t>
            </a:r>
            <a:r>
              <a:rPr lang="en-US" sz="1400" b="1" dirty="0" err="1">
                <a:solidFill>
                  <a:schemeClr val="accent5">
                    <a:lumMod val="50000"/>
                  </a:schemeClr>
                </a:solidFill>
                <a:latin typeface="Courier New" panose="02070309020205020404" pitchFamily="49" charset="0"/>
                <a:cs typeface="Courier New" panose="02070309020205020404" pitchFamily="49" charset="0"/>
              </a:rPr>
              <a:t>th</a:t>
            </a:r>
            <a:r>
              <a:rPr lang="en-US" sz="1400" b="1" dirty="0">
                <a:solidFill>
                  <a:schemeClr val="accent5">
                    <a:lumMod val="50000"/>
                  </a:schemeClr>
                </a:solidFill>
                <a:latin typeface="Courier New" panose="02070309020205020404" pitchFamily="49" charset="0"/>
                <a:cs typeface="Courier New" panose="02070309020205020404" pitchFamily="49" charset="0"/>
              </a:rPr>
              <a:t>&gt;type&lt;/</a:t>
            </a:r>
            <a:r>
              <a:rPr lang="en-US" sz="1400" b="1" dirty="0" err="1">
                <a:solidFill>
                  <a:schemeClr val="accent5">
                    <a:lumMod val="50000"/>
                  </a:schemeClr>
                </a:solidFill>
                <a:latin typeface="Courier New" panose="02070309020205020404" pitchFamily="49" charset="0"/>
                <a:cs typeface="Courier New" panose="02070309020205020404" pitchFamily="49" charset="0"/>
              </a:rPr>
              <a:t>th</a:t>
            </a:r>
            <a:r>
              <a:rPr lang="en-US" sz="1400" b="1" dirty="0">
                <a:solidFill>
                  <a:schemeClr val="accent5">
                    <a:lumMod val="50000"/>
                  </a:schemeClr>
                </a:solidFill>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&lt;/tr&gt;</a:t>
            </a:r>
          </a:p>
          <a:p>
            <a:r>
              <a:rPr lang="en-US" sz="1400" b="1" dirty="0">
                <a:solidFill>
                  <a:schemeClr val="accent5">
                    <a:lumMod val="50000"/>
                  </a:schemeClr>
                </a:solidFill>
                <a:latin typeface="Courier New" panose="02070309020205020404" pitchFamily="49" charset="0"/>
                <a:cs typeface="Courier New" panose="02070309020205020404" pitchFamily="49" charset="0"/>
              </a:rPr>
              <a:t>      &lt;</a:t>
            </a:r>
            <a:r>
              <a:rPr lang="en-US" sz="1400" b="1" dirty="0" err="1">
                <a:solidFill>
                  <a:schemeClr val="accent5">
                    <a:lumMod val="50000"/>
                  </a:schemeClr>
                </a:solidFill>
                <a:latin typeface="Courier New" panose="02070309020205020404" pitchFamily="49" charset="0"/>
                <a:cs typeface="Courier New" panose="02070309020205020404" pitchFamily="49" charset="0"/>
              </a:rPr>
              <a:t>xsl:for-each</a:t>
            </a:r>
            <a:r>
              <a:rPr lang="en-US" sz="1400" b="1" dirty="0">
                <a:solidFill>
                  <a:schemeClr val="accent5">
                    <a:lumMod val="50000"/>
                  </a:schemeClr>
                </a:solidFill>
                <a:latin typeface="Courier New" panose="02070309020205020404" pitchFamily="49" charset="0"/>
                <a:cs typeface="Courier New" panose="02070309020205020404" pitchFamily="49" charset="0"/>
              </a:rPr>
              <a:t> select="catalog/item"&gt;</a:t>
            </a:r>
          </a:p>
          <a:p>
            <a:r>
              <a:rPr lang="en-US" sz="1400" dirty="0">
                <a:latin typeface="Courier New" panose="02070309020205020404" pitchFamily="49" charset="0"/>
                <a:cs typeface="Courier New" panose="02070309020205020404" pitchFamily="49" charset="0"/>
              </a:rPr>
              <a:t>      &lt;tr&gt;</a:t>
            </a:r>
          </a:p>
          <a:p>
            <a:r>
              <a:rPr lang="en-US" sz="1400" dirty="0">
                <a:latin typeface="Courier New" panose="02070309020205020404" pitchFamily="49" charset="0"/>
                <a:cs typeface="Courier New" panose="02070309020205020404" pitchFamily="49" charset="0"/>
              </a:rPr>
              <a:t>     &lt;td&gt;   </a:t>
            </a:r>
          </a:p>
          <a:p>
            <a:r>
              <a:rPr lang="en-US" sz="1400" dirty="0">
                <a:latin typeface="Courier New" panose="02070309020205020404" pitchFamily="49" charset="0"/>
                <a:cs typeface="Courier New" panose="02070309020205020404" pitchFamily="49" charset="0"/>
              </a:rPr>
              <a:t>          </a:t>
            </a:r>
            <a:r>
              <a:rPr lang="en-US" sz="1400" b="1" dirty="0">
                <a:solidFill>
                  <a:schemeClr val="accent5">
                    <a:lumMod val="50000"/>
                  </a:schemeClr>
                </a:solidFill>
                <a:latin typeface="Courier New" panose="02070309020205020404" pitchFamily="49" charset="0"/>
                <a:cs typeface="Courier New" panose="02070309020205020404" pitchFamily="49" charset="0"/>
              </a:rPr>
              <a:t>&lt;</a:t>
            </a:r>
            <a:r>
              <a:rPr lang="en-US" sz="1400" b="1" dirty="0" err="1">
                <a:solidFill>
                  <a:schemeClr val="accent5">
                    <a:lumMod val="50000"/>
                  </a:schemeClr>
                </a:solidFill>
                <a:latin typeface="Courier New" panose="02070309020205020404" pitchFamily="49" charset="0"/>
                <a:cs typeface="Courier New" panose="02070309020205020404" pitchFamily="49" charset="0"/>
              </a:rPr>
              <a:t>xsl:value-of</a:t>
            </a:r>
            <a:r>
              <a:rPr lang="en-US" sz="1400" b="1" dirty="0">
                <a:solidFill>
                  <a:schemeClr val="accent5">
                    <a:lumMod val="50000"/>
                  </a:schemeClr>
                </a:solidFill>
                <a:latin typeface="Courier New" panose="02070309020205020404" pitchFamily="49" charset="0"/>
                <a:cs typeface="Courier New" panose="02070309020205020404" pitchFamily="49" charset="0"/>
              </a:rPr>
              <a:t> select="type"/&gt;  </a:t>
            </a:r>
          </a:p>
          <a:p>
            <a:r>
              <a:rPr lang="en-US" sz="1400" dirty="0">
                <a:latin typeface="Courier New" panose="02070309020205020404" pitchFamily="49" charset="0"/>
                <a:cs typeface="Courier New" panose="02070309020205020404" pitchFamily="49" charset="0"/>
              </a:rPr>
              <a:t>    &lt;/td&gt;</a:t>
            </a:r>
          </a:p>
          <a:p>
            <a:r>
              <a:rPr lang="en-US" sz="1400" dirty="0">
                <a:latin typeface="Courier New" panose="02070309020205020404" pitchFamily="49" charset="0"/>
                <a:cs typeface="Courier New" panose="02070309020205020404" pitchFamily="49" charset="0"/>
              </a:rPr>
              <a:t>      &lt;/tr&gt;</a:t>
            </a:r>
          </a:p>
          <a:p>
            <a:r>
              <a:rPr lang="en-US" sz="1400" b="1" dirty="0">
                <a:solidFill>
                  <a:schemeClr val="accent5">
                    <a:lumMod val="50000"/>
                  </a:schemeClr>
                </a:solidFill>
                <a:latin typeface="Courier New" panose="02070309020205020404" pitchFamily="49" charset="0"/>
                <a:cs typeface="Courier New" panose="02070309020205020404" pitchFamily="49" charset="0"/>
              </a:rPr>
              <a:t>      &lt;/</a:t>
            </a:r>
            <a:r>
              <a:rPr lang="en-US" sz="1400" b="1" dirty="0" err="1">
                <a:solidFill>
                  <a:schemeClr val="accent5">
                    <a:lumMod val="50000"/>
                  </a:schemeClr>
                </a:solidFill>
                <a:latin typeface="Courier New" panose="02070309020205020404" pitchFamily="49" charset="0"/>
                <a:cs typeface="Courier New" panose="02070309020205020404" pitchFamily="49" charset="0"/>
              </a:rPr>
              <a:t>xsl:for-each</a:t>
            </a:r>
            <a:r>
              <a:rPr lang="en-US" sz="1400" b="1" dirty="0">
                <a:solidFill>
                  <a:schemeClr val="accent5">
                    <a:lumMod val="50000"/>
                  </a:schemeClr>
                </a:solidFill>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&lt;/table&gt;</a:t>
            </a:r>
          </a:p>
          <a:p>
            <a:r>
              <a:rPr lang="en-US" sz="1400" dirty="0">
                <a:latin typeface="Courier New" panose="02070309020205020404" pitchFamily="49" charset="0"/>
                <a:cs typeface="Courier New" panose="02070309020205020404" pitchFamily="49" charset="0"/>
              </a:rPr>
              <a:t>  &lt;/body&gt;</a:t>
            </a:r>
          </a:p>
          <a:p>
            <a:r>
              <a:rPr lang="en-US" sz="1400" dirty="0">
                <a:latin typeface="Courier New" panose="02070309020205020404" pitchFamily="49" charset="0"/>
                <a:cs typeface="Courier New" panose="02070309020205020404" pitchFamily="49" charset="0"/>
              </a:rPr>
              <a:t>  &lt;/html&gt;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xsl:template</a:t>
            </a:r>
            <a:r>
              <a:rPr lang="en-US" sz="1400"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xsl:stylesheet</a:t>
            </a:r>
            <a:r>
              <a:rPr lang="en-US" sz="1400" dirty="0">
                <a:latin typeface="Courier New" panose="02070309020205020404" pitchFamily="49" charset="0"/>
                <a:cs typeface="Courier New" panose="02070309020205020404" pitchFamily="49" charset="0"/>
              </a:rPr>
              <a:t>&gt;</a:t>
            </a:r>
          </a:p>
        </p:txBody>
      </p:sp>
      <p:sp>
        <p:nvSpPr>
          <p:cNvPr id="6" name="Rectangle 5">
            <a:extLst>
              <a:ext uri="{FF2B5EF4-FFF2-40B4-BE49-F238E27FC236}">
                <a16:creationId xmlns:a16="http://schemas.microsoft.com/office/drawing/2014/main" id="{DC7BB526-BD71-674B-A456-40C7CEA3249A}"/>
              </a:ext>
            </a:extLst>
          </p:cNvPr>
          <p:cNvSpPr/>
          <p:nvPr/>
        </p:nvSpPr>
        <p:spPr>
          <a:xfrm>
            <a:off x="2018502" y="5986413"/>
            <a:ext cx="10404087" cy="276999"/>
          </a:xfrm>
          <a:prstGeom prst="rect">
            <a:avLst/>
          </a:prstGeom>
        </p:spPr>
        <p:txBody>
          <a:bodyPr wrap="square">
            <a:spAutoFit/>
          </a:bodyPr>
          <a:lstStyle/>
          <a:p>
            <a:r>
              <a:rPr lang="en-GB" sz="1200" dirty="0">
                <a:hlinkClick r:id="rId3"/>
              </a:rPr>
              <a:t>https://www.freeformatter.com/xsl-transformer.html</a:t>
            </a:r>
            <a:endParaRPr lang="en-US" sz="1200" dirty="0"/>
          </a:p>
        </p:txBody>
      </p:sp>
      <p:sp>
        <p:nvSpPr>
          <p:cNvPr id="7" name="Rectangle 6">
            <a:extLst>
              <a:ext uri="{FF2B5EF4-FFF2-40B4-BE49-F238E27FC236}">
                <a16:creationId xmlns:a16="http://schemas.microsoft.com/office/drawing/2014/main" id="{F6F9004B-EF98-2F46-A9F7-BB4EADA3685F}"/>
              </a:ext>
            </a:extLst>
          </p:cNvPr>
          <p:cNvSpPr/>
          <p:nvPr/>
        </p:nvSpPr>
        <p:spPr>
          <a:xfrm>
            <a:off x="2618929" y="6374130"/>
            <a:ext cx="2653290" cy="276999"/>
          </a:xfrm>
          <a:prstGeom prst="rect">
            <a:avLst/>
          </a:prstGeom>
        </p:spPr>
        <p:txBody>
          <a:bodyPr wrap="none">
            <a:spAutoFit/>
          </a:bodyPr>
          <a:lstStyle/>
          <a:p>
            <a:r>
              <a:rPr lang="en-GB" sz="1200" dirty="0">
                <a:hlinkClick r:id="rId4"/>
              </a:rPr>
              <a:t>https://www.onlinehtmleditor.net</a:t>
            </a:r>
            <a:endParaRPr lang="en-US" sz="1200" dirty="0"/>
          </a:p>
        </p:txBody>
      </p:sp>
      <p:sp>
        <p:nvSpPr>
          <p:cNvPr id="8" name="TextBox 7">
            <a:extLst>
              <a:ext uri="{FF2B5EF4-FFF2-40B4-BE49-F238E27FC236}">
                <a16:creationId xmlns:a16="http://schemas.microsoft.com/office/drawing/2014/main" id="{68FF51E9-81BD-E84E-8811-877B96C15D9E}"/>
              </a:ext>
            </a:extLst>
          </p:cNvPr>
          <p:cNvSpPr txBox="1"/>
          <p:nvPr/>
        </p:nvSpPr>
        <p:spPr>
          <a:xfrm>
            <a:off x="111511" y="5918409"/>
            <a:ext cx="1760418" cy="369332"/>
          </a:xfrm>
          <a:prstGeom prst="rect">
            <a:avLst/>
          </a:prstGeom>
          <a:noFill/>
        </p:spPr>
        <p:txBody>
          <a:bodyPr wrap="none" rtlCol="0">
            <a:spAutoFit/>
          </a:bodyPr>
          <a:lstStyle/>
          <a:p>
            <a:r>
              <a:rPr lang="en-US" b="1" dirty="0"/>
              <a:t>XML and XSLT:</a:t>
            </a:r>
          </a:p>
        </p:txBody>
      </p:sp>
      <p:sp>
        <p:nvSpPr>
          <p:cNvPr id="9" name="TextBox 8">
            <a:extLst>
              <a:ext uri="{FF2B5EF4-FFF2-40B4-BE49-F238E27FC236}">
                <a16:creationId xmlns:a16="http://schemas.microsoft.com/office/drawing/2014/main" id="{C07C2318-24B1-A74B-8B36-BA96476A1310}"/>
              </a:ext>
            </a:extLst>
          </p:cNvPr>
          <p:cNvSpPr txBox="1"/>
          <p:nvPr/>
        </p:nvSpPr>
        <p:spPr>
          <a:xfrm>
            <a:off x="111511" y="6288753"/>
            <a:ext cx="2507418" cy="369332"/>
          </a:xfrm>
          <a:prstGeom prst="rect">
            <a:avLst/>
          </a:prstGeom>
          <a:noFill/>
        </p:spPr>
        <p:txBody>
          <a:bodyPr wrap="none" rtlCol="0">
            <a:spAutoFit/>
          </a:bodyPr>
          <a:lstStyle/>
          <a:p>
            <a:r>
              <a:rPr lang="en-US" b="1" dirty="0"/>
              <a:t>Preview HTML output:</a:t>
            </a:r>
          </a:p>
        </p:txBody>
      </p:sp>
      <p:pic>
        <p:nvPicPr>
          <p:cNvPr id="12" name="Picture 11">
            <a:extLst>
              <a:ext uri="{FF2B5EF4-FFF2-40B4-BE49-F238E27FC236}">
                <a16:creationId xmlns:a16="http://schemas.microsoft.com/office/drawing/2014/main" id="{4C7F9AF7-30E9-4841-842D-D3D55980F64C}"/>
              </a:ext>
            </a:extLst>
          </p:cNvPr>
          <p:cNvPicPr>
            <a:picLocks noChangeAspect="1"/>
          </p:cNvPicPr>
          <p:nvPr/>
        </p:nvPicPr>
        <p:blipFill>
          <a:blip r:embed="rId5"/>
          <a:stretch>
            <a:fillRect/>
          </a:stretch>
        </p:blipFill>
        <p:spPr>
          <a:xfrm>
            <a:off x="3365500" y="3978945"/>
            <a:ext cx="2730500" cy="1701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403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heckerboard(across)">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XML: Extensible </a:t>
            </a:r>
            <a:r>
              <a:rPr lang="en-GB" dirty="0" err="1"/>
              <a:t>Markup</a:t>
            </a:r>
            <a:r>
              <a:rPr lang="en-GB" dirty="0"/>
              <a:t> Language</a:t>
            </a:r>
          </a:p>
        </p:txBody>
      </p:sp>
      <p:sp>
        <p:nvSpPr>
          <p:cNvPr id="6" name="Slide Number Placeholder 5"/>
          <p:cNvSpPr>
            <a:spLocks noGrp="1"/>
          </p:cNvSpPr>
          <p:nvPr>
            <p:ph type="sldNum" sz="quarter" idx="12"/>
          </p:nvPr>
        </p:nvSpPr>
        <p:spPr/>
        <p:txBody>
          <a:bodyPr/>
          <a:lstStyle/>
          <a:p>
            <a:fld id="{8B87F97C-F1BE-0944-AC20-8B895AF93BA4}" type="slidenum">
              <a:rPr lang="en-GB" smtClean="0"/>
              <a:t>6</a:t>
            </a:fld>
            <a:endParaRPr lang="en-GB"/>
          </a:p>
        </p:txBody>
      </p:sp>
      <p:sp>
        <p:nvSpPr>
          <p:cNvPr id="19" name="Document 18"/>
          <p:cNvSpPr/>
          <p:nvPr/>
        </p:nvSpPr>
        <p:spPr>
          <a:xfrm>
            <a:off x="2466365" y="1790608"/>
            <a:ext cx="7259273" cy="5121646"/>
          </a:xfrm>
          <a:prstGeom prst="flowChartDocument">
            <a:avLst/>
          </a:prstGeom>
        </p:spPr>
        <p:style>
          <a:lnRef idx="2">
            <a:schemeClr val="dk1"/>
          </a:lnRef>
          <a:fillRef idx="1">
            <a:schemeClr val="lt1"/>
          </a:fillRef>
          <a:effectRef idx="0">
            <a:schemeClr val="dk1"/>
          </a:effectRef>
          <a:fontRef idx="minor">
            <a:schemeClr val="dk1"/>
          </a:fontRef>
        </p:style>
        <p:txBody>
          <a:bodyPr rtlCol="0" anchor="t"/>
          <a:lstStyle/>
          <a:p>
            <a:r>
              <a:rPr lang="en-GB" sz="2400" dirty="0">
                <a:latin typeface="Monaco"/>
                <a:cs typeface="Monaco"/>
              </a:rPr>
              <a:t>&lt;people&gt;</a:t>
            </a:r>
          </a:p>
          <a:p>
            <a:r>
              <a:rPr lang="en-GB" sz="2400" dirty="0">
                <a:latin typeface="Monaco"/>
                <a:cs typeface="Monaco"/>
              </a:rPr>
              <a:t>  &lt;person&gt;</a:t>
            </a:r>
          </a:p>
          <a:p>
            <a:r>
              <a:rPr lang="en-GB" sz="2400" dirty="0">
                <a:latin typeface="Monaco"/>
                <a:cs typeface="Monaco"/>
              </a:rPr>
              <a:t>    &lt;</a:t>
            </a:r>
            <a:r>
              <a:rPr lang="en-GB" sz="2400" dirty="0" err="1">
                <a:latin typeface="Monaco"/>
                <a:cs typeface="Monaco"/>
              </a:rPr>
              <a:t>firstname</a:t>
            </a:r>
            <a:r>
              <a:rPr lang="en-GB" sz="2400" dirty="0">
                <a:latin typeface="Monaco"/>
                <a:cs typeface="Monaco"/>
              </a:rPr>
              <a:t>&gt;Bart&lt;/</a:t>
            </a:r>
            <a:r>
              <a:rPr lang="en-GB" sz="2400" dirty="0" err="1">
                <a:latin typeface="Monaco"/>
                <a:cs typeface="Monaco"/>
              </a:rPr>
              <a:t>firstname</a:t>
            </a:r>
            <a:r>
              <a:rPr lang="en-GB" sz="2400" dirty="0">
                <a:latin typeface="Monaco"/>
                <a:cs typeface="Monaco"/>
              </a:rPr>
              <a:t>&gt;</a:t>
            </a:r>
          </a:p>
          <a:p>
            <a:r>
              <a:rPr lang="en-GB" sz="2400" dirty="0">
                <a:latin typeface="Monaco"/>
                <a:cs typeface="Monaco"/>
              </a:rPr>
              <a:t>    &lt;surname&gt;Simpson&lt;/surname&gt;</a:t>
            </a:r>
          </a:p>
          <a:p>
            <a:r>
              <a:rPr lang="en-GB" sz="2400" dirty="0">
                <a:latin typeface="Monaco"/>
                <a:cs typeface="Monaco"/>
              </a:rPr>
              <a:t>    &lt;</a:t>
            </a:r>
            <a:r>
              <a:rPr lang="en-GB" sz="2400" dirty="0" err="1">
                <a:latin typeface="Monaco"/>
                <a:cs typeface="Monaco"/>
              </a:rPr>
              <a:t>tel</a:t>
            </a:r>
            <a:r>
              <a:rPr lang="en-GB" sz="2400" dirty="0">
                <a:latin typeface="Monaco"/>
                <a:cs typeface="Monaco"/>
              </a:rPr>
              <a:t>&gt;0131444777&lt;/</a:t>
            </a:r>
            <a:r>
              <a:rPr lang="en-GB" sz="2400" dirty="0" err="1">
                <a:latin typeface="Monaco"/>
                <a:cs typeface="Monaco"/>
              </a:rPr>
              <a:t>tel</a:t>
            </a:r>
            <a:r>
              <a:rPr lang="en-GB" sz="2400" dirty="0">
                <a:latin typeface="Monaco"/>
                <a:cs typeface="Monaco"/>
              </a:rPr>
              <a:t>&gt;</a:t>
            </a:r>
          </a:p>
          <a:p>
            <a:r>
              <a:rPr lang="en-GB" sz="2400" dirty="0">
                <a:latin typeface="Monaco"/>
                <a:cs typeface="Monaco"/>
              </a:rPr>
              <a:t>    &lt;email&gt;</a:t>
            </a:r>
            <a:r>
              <a:rPr lang="en-GB" sz="2400" dirty="0" err="1">
                <a:latin typeface="Monaco"/>
                <a:cs typeface="Monaco"/>
              </a:rPr>
              <a:t>bart@example.com</a:t>
            </a:r>
            <a:r>
              <a:rPr lang="en-GB" sz="2400" dirty="0">
                <a:latin typeface="Monaco"/>
                <a:cs typeface="Monaco"/>
              </a:rPr>
              <a:t>&lt;/email&gt;</a:t>
            </a:r>
          </a:p>
          <a:p>
            <a:r>
              <a:rPr lang="en-GB" sz="2400" dirty="0">
                <a:latin typeface="Monaco"/>
                <a:cs typeface="Monaco"/>
              </a:rPr>
              <a:t>  &lt;/person&gt;</a:t>
            </a:r>
          </a:p>
          <a:p>
            <a:r>
              <a:rPr lang="en-GB" sz="2400" dirty="0">
                <a:latin typeface="Monaco"/>
                <a:cs typeface="Monaco"/>
              </a:rPr>
              <a:t>  &lt;person&gt;</a:t>
            </a:r>
          </a:p>
          <a:p>
            <a:r>
              <a:rPr lang="en-GB" sz="2400" dirty="0">
                <a:latin typeface="Monaco"/>
                <a:cs typeface="Monaco"/>
              </a:rPr>
              <a:t>    &lt;</a:t>
            </a:r>
            <a:r>
              <a:rPr lang="en-GB" sz="2400" dirty="0" err="1">
                <a:latin typeface="Monaco"/>
                <a:cs typeface="Monaco"/>
              </a:rPr>
              <a:t>firstname</a:t>
            </a:r>
            <a:r>
              <a:rPr lang="en-GB" sz="2400" dirty="0">
                <a:latin typeface="Monaco"/>
                <a:cs typeface="Monaco"/>
              </a:rPr>
              <a:t>&gt;Lisa&lt;/</a:t>
            </a:r>
            <a:r>
              <a:rPr lang="en-GB" sz="2400" dirty="0" err="1">
                <a:latin typeface="Monaco"/>
                <a:cs typeface="Monaco"/>
              </a:rPr>
              <a:t>firstname</a:t>
            </a:r>
            <a:r>
              <a:rPr lang="en-GB" sz="2400" dirty="0">
                <a:latin typeface="Monaco"/>
                <a:cs typeface="Monaco"/>
              </a:rPr>
              <a:t>&gt;</a:t>
            </a:r>
          </a:p>
          <a:p>
            <a:r>
              <a:rPr lang="en-GB" sz="2400" dirty="0">
                <a:latin typeface="Monaco"/>
                <a:cs typeface="Monaco"/>
              </a:rPr>
              <a:t>    &lt;surname&gt;Simpson&lt;/surname&gt;</a:t>
            </a:r>
          </a:p>
          <a:p>
            <a:r>
              <a:rPr lang="en-GB" sz="2400" dirty="0">
                <a:latin typeface="Monaco"/>
                <a:cs typeface="Monaco"/>
              </a:rPr>
              <a:t>    &lt;email&gt;</a:t>
            </a:r>
            <a:r>
              <a:rPr lang="en-GB" sz="2400" dirty="0" err="1">
                <a:latin typeface="Monaco"/>
                <a:cs typeface="Monaco"/>
              </a:rPr>
              <a:t>lisa@macs.hw.ac.uk</a:t>
            </a:r>
            <a:r>
              <a:rPr lang="en-GB" sz="2400" dirty="0">
                <a:latin typeface="Monaco"/>
                <a:cs typeface="Monaco"/>
              </a:rPr>
              <a:t>&lt;/email&gt;</a:t>
            </a:r>
          </a:p>
          <a:p>
            <a:r>
              <a:rPr lang="en-GB" sz="2400" dirty="0">
                <a:latin typeface="Monaco"/>
                <a:cs typeface="Monaco"/>
              </a:rPr>
              <a:t>  &lt;/person&gt;</a:t>
            </a:r>
          </a:p>
          <a:p>
            <a:r>
              <a:rPr lang="en-GB" sz="2400" dirty="0">
                <a:latin typeface="Monaco"/>
                <a:cs typeface="Monaco"/>
              </a:rPr>
              <a:t>&lt;/people&gt;</a:t>
            </a:r>
          </a:p>
        </p:txBody>
      </p:sp>
    </p:spTree>
    <p:extLst>
      <p:ext uri="{BB962C8B-B14F-4D97-AF65-F5344CB8AC3E}">
        <p14:creationId xmlns:p14="http://schemas.microsoft.com/office/powerpoint/2010/main" val="286556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55A58F-BAF0-7840-8FC9-EB8041CDAAFC}"/>
              </a:ext>
            </a:extLst>
          </p:cNvPr>
          <p:cNvSpPr>
            <a:spLocks noGrp="1"/>
          </p:cNvSpPr>
          <p:nvPr>
            <p:ph type="sldNum" sz="quarter" idx="12"/>
          </p:nvPr>
        </p:nvSpPr>
        <p:spPr/>
        <p:txBody>
          <a:bodyPr/>
          <a:lstStyle/>
          <a:p>
            <a:fld id="{D53520CE-AE05-DB46-ADBA-64C83163815C}" type="slidenum">
              <a:rPr lang="en-GB" smtClean="0"/>
              <a:t>60</a:t>
            </a:fld>
            <a:endParaRPr lang="en-GB"/>
          </a:p>
        </p:txBody>
      </p:sp>
      <p:sp>
        <p:nvSpPr>
          <p:cNvPr id="2" name="Title 1">
            <a:extLst>
              <a:ext uri="{FF2B5EF4-FFF2-40B4-BE49-F238E27FC236}">
                <a16:creationId xmlns:a16="http://schemas.microsoft.com/office/drawing/2014/main" id="{0AF24E9E-B6DF-AB4B-8D15-280C85E7AB47}"/>
              </a:ext>
            </a:extLst>
          </p:cNvPr>
          <p:cNvSpPr>
            <a:spLocks noGrp="1"/>
          </p:cNvSpPr>
          <p:nvPr>
            <p:ph type="title" idx="4294967295"/>
          </p:nvPr>
        </p:nvSpPr>
        <p:spPr>
          <a:xfrm>
            <a:off x="0" y="-33874"/>
            <a:ext cx="4348976" cy="763588"/>
          </a:xfrm>
        </p:spPr>
        <p:txBody>
          <a:bodyPr/>
          <a:lstStyle/>
          <a:p>
            <a:r>
              <a:rPr lang="en-US" dirty="0"/>
              <a:t>Example 2</a:t>
            </a:r>
          </a:p>
        </p:txBody>
      </p:sp>
      <p:sp>
        <p:nvSpPr>
          <p:cNvPr id="5" name="TextBox 4">
            <a:extLst>
              <a:ext uri="{FF2B5EF4-FFF2-40B4-BE49-F238E27FC236}">
                <a16:creationId xmlns:a16="http://schemas.microsoft.com/office/drawing/2014/main" id="{C409DC25-1440-8549-9988-0C81ADB38DFE}"/>
              </a:ext>
            </a:extLst>
          </p:cNvPr>
          <p:cNvSpPr txBox="1"/>
          <p:nvPr/>
        </p:nvSpPr>
        <p:spPr>
          <a:xfrm>
            <a:off x="6623823" y="392931"/>
            <a:ext cx="5863203" cy="6124754"/>
          </a:xfrm>
          <a:prstGeom prst="rect">
            <a:avLst/>
          </a:prstGeom>
          <a:noFill/>
        </p:spPr>
        <p:txBody>
          <a:bodyPr wrap="square" rtlCol="0">
            <a:spAutoFit/>
          </a:bodyPr>
          <a:lstStyle/>
          <a:p>
            <a:r>
              <a:rPr lang="en-US" sz="1400" b="1" u="sng" dirty="0">
                <a:latin typeface="Courier New" panose="02070309020205020404" pitchFamily="49" charset="0"/>
                <a:cs typeface="Courier New" panose="02070309020205020404" pitchFamily="49" charset="0"/>
              </a:rPr>
              <a:t>XSLT FILE</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&lt;?xml version="1.0" encoding="ISO-8859-1"?&gt;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xsl:stylesheet</a:t>
            </a:r>
            <a:r>
              <a:rPr lang="en-US" sz="1400" dirty="0">
                <a:latin typeface="Courier New" panose="02070309020205020404" pitchFamily="49" charset="0"/>
                <a:cs typeface="Courier New" panose="02070309020205020404" pitchFamily="49" charset="0"/>
              </a:rPr>
              <a:t> version="1.0" </a:t>
            </a:r>
            <a:r>
              <a:rPr lang="en-US" sz="1400" dirty="0" err="1">
                <a:latin typeface="Courier New" panose="02070309020205020404" pitchFamily="49" charset="0"/>
                <a:cs typeface="Courier New" panose="02070309020205020404" pitchFamily="49" charset="0"/>
              </a:rPr>
              <a:t>xmlns:xsl</a:t>
            </a:r>
            <a:r>
              <a:rPr lang="en-US" sz="1400" dirty="0">
                <a:latin typeface="Courier New" panose="02070309020205020404" pitchFamily="49" charset="0"/>
                <a:cs typeface="Courier New" panose="02070309020205020404" pitchFamily="49" charset="0"/>
              </a:rPr>
              <a:t>="http://www.w3.org/1999/XSL/Transform"&gt;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xsl:template</a:t>
            </a:r>
            <a:r>
              <a:rPr lang="en-US" sz="1400" dirty="0">
                <a:latin typeface="Courier New" panose="02070309020205020404" pitchFamily="49" charset="0"/>
                <a:cs typeface="Courier New" panose="02070309020205020404" pitchFamily="49" charset="0"/>
              </a:rPr>
              <a:t> match="/"&gt;</a:t>
            </a:r>
          </a:p>
          <a:p>
            <a:r>
              <a:rPr lang="en-US" sz="1400" dirty="0">
                <a:latin typeface="Courier New" panose="02070309020205020404" pitchFamily="49" charset="0"/>
                <a:cs typeface="Courier New" panose="02070309020205020404" pitchFamily="49" charset="0"/>
              </a:rPr>
              <a:t>  &lt;html&gt;</a:t>
            </a:r>
          </a:p>
          <a:p>
            <a:r>
              <a:rPr lang="en-US" sz="1400" dirty="0">
                <a:latin typeface="Courier New" panose="02070309020205020404" pitchFamily="49" charset="0"/>
                <a:cs typeface="Courier New" panose="02070309020205020404" pitchFamily="49" charset="0"/>
              </a:rPr>
              <a:t>  &lt;body&gt;</a:t>
            </a:r>
          </a:p>
          <a:p>
            <a:r>
              <a:rPr lang="en-US" sz="1400" dirty="0">
                <a:latin typeface="Courier New" panose="02070309020205020404" pitchFamily="49" charset="0"/>
                <a:cs typeface="Courier New" panose="02070309020205020404" pitchFamily="49" charset="0"/>
              </a:rPr>
              <a:t>  &lt;h2&gt;SIMPLE Example&lt;/h2&gt;</a:t>
            </a:r>
          </a:p>
          <a:p>
            <a:r>
              <a:rPr lang="en-US" sz="1400" dirty="0">
                <a:latin typeface="Courier New" panose="02070309020205020404" pitchFamily="49" charset="0"/>
                <a:cs typeface="Courier New" panose="02070309020205020404" pitchFamily="49" charset="0"/>
              </a:rPr>
              <a:t>    &lt;table border="1"&gt;</a:t>
            </a:r>
          </a:p>
          <a:p>
            <a:r>
              <a:rPr lang="en-US" sz="1400" dirty="0">
                <a:latin typeface="Courier New" panose="02070309020205020404" pitchFamily="49" charset="0"/>
                <a:cs typeface="Courier New" panose="02070309020205020404" pitchFamily="49" charset="0"/>
              </a:rPr>
              <a:t>      &lt;tr </a:t>
            </a:r>
            <a:r>
              <a:rPr lang="en-US" sz="1400" dirty="0" err="1">
                <a:latin typeface="Courier New" panose="02070309020205020404" pitchFamily="49" charset="0"/>
                <a:cs typeface="Courier New" panose="02070309020205020404" pitchFamily="49" charset="0"/>
              </a:rPr>
              <a:t>bgcolor</a:t>
            </a:r>
            <a:r>
              <a:rPr lang="en-US" sz="1400" dirty="0">
                <a:latin typeface="Courier New" panose="02070309020205020404" pitchFamily="49" charset="0"/>
                <a:cs typeface="Courier New" panose="02070309020205020404" pitchFamily="49" charset="0"/>
              </a:rPr>
              <a:t>="#9acd32"&gt;</a:t>
            </a:r>
          </a:p>
          <a:p>
            <a:r>
              <a:rPr lang="en-US" sz="1400" dirty="0">
                <a:latin typeface="Courier New" panose="02070309020205020404" pitchFamily="49" charset="0"/>
                <a:cs typeface="Courier New" panose="02070309020205020404" pitchFamily="49" charset="0"/>
              </a:rPr>
              <a:t>        </a:t>
            </a:r>
            <a:r>
              <a:rPr lang="en-US" sz="1400" b="1" dirty="0">
                <a:solidFill>
                  <a:srgbClr val="FF0000"/>
                </a:solidFill>
                <a:latin typeface="Courier New" panose="02070309020205020404" pitchFamily="49" charset="0"/>
                <a:cs typeface="Courier New" panose="02070309020205020404" pitchFamily="49" charset="0"/>
              </a:rPr>
              <a:t>&lt;</a:t>
            </a:r>
            <a:r>
              <a:rPr lang="en-US" sz="1400" b="1" dirty="0" err="1">
                <a:solidFill>
                  <a:srgbClr val="FF0000"/>
                </a:solidFill>
                <a:latin typeface="Courier New" panose="02070309020205020404" pitchFamily="49" charset="0"/>
                <a:cs typeface="Courier New" panose="02070309020205020404" pitchFamily="49" charset="0"/>
              </a:rPr>
              <a:t>th</a:t>
            </a:r>
            <a:r>
              <a:rPr lang="en-US" sz="1400" b="1" dirty="0">
                <a:solidFill>
                  <a:srgbClr val="FF0000"/>
                </a:solidFill>
                <a:latin typeface="Courier New" panose="02070309020205020404" pitchFamily="49" charset="0"/>
                <a:cs typeface="Courier New" panose="02070309020205020404" pitchFamily="49" charset="0"/>
              </a:rPr>
              <a:t>&gt;item&lt;/</a:t>
            </a:r>
            <a:r>
              <a:rPr lang="en-US" sz="1400" b="1" dirty="0" err="1">
                <a:solidFill>
                  <a:srgbClr val="FF0000"/>
                </a:solidFill>
                <a:latin typeface="Courier New" panose="02070309020205020404" pitchFamily="49" charset="0"/>
                <a:cs typeface="Courier New" panose="02070309020205020404" pitchFamily="49" charset="0"/>
              </a:rPr>
              <a:t>th</a:t>
            </a:r>
            <a:r>
              <a:rPr lang="en-US" sz="1400" b="1" dirty="0">
                <a:solidFill>
                  <a:srgbClr val="FF0000"/>
                </a:solidFill>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th</a:t>
            </a:r>
            <a:r>
              <a:rPr lang="en-US" sz="1400" b="1" dirty="0">
                <a:latin typeface="Courier New" panose="02070309020205020404" pitchFamily="49" charset="0"/>
                <a:cs typeface="Courier New" panose="02070309020205020404" pitchFamily="49" charset="0"/>
              </a:rPr>
              <a:t>&gt;type&lt;/</a:t>
            </a:r>
            <a:r>
              <a:rPr lang="en-US" sz="1400" b="1" dirty="0" err="1">
                <a:latin typeface="Courier New" panose="02070309020205020404" pitchFamily="49" charset="0"/>
                <a:cs typeface="Courier New" panose="02070309020205020404" pitchFamily="49" charset="0"/>
              </a:rPr>
              <a:t>th</a:t>
            </a:r>
            <a:r>
              <a:rPr lang="en-US" sz="1400" b="1"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&lt;/tr&gt;</a:t>
            </a:r>
          </a:p>
          <a:p>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xsl:for-each</a:t>
            </a:r>
            <a:r>
              <a:rPr lang="en-US" sz="1400" b="1" dirty="0">
                <a:latin typeface="Courier New" panose="02070309020205020404" pitchFamily="49" charset="0"/>
                <a:cs typeface="Courier New" panose="02070309020205020404" pitchFamily="49" charset="0"/>
              </a:rPr>
              <a:t> select="catalog/item"&gt;</a:t>
            </a:r>
          </a:p>
          <a:p>
            <a:r>
              <a:rPr lang="en-US" sz="1400" dirty="0">
                <a:latin typeface="Courier New" panose="02070309020205020404" pitchFamily="49" charset="0"/>
                <a:cs typeface="Courier New" panose="02070309020205020404" pitchFamily="49" charset="0"/>
              </a:rPr>
              <a:t>      &lt;tr&gt;</a:t>
            </a:r>
          </a:p>
          <a:p>
            <a:r>
              <a:rPr lang="en-US" sz="1400" dirty="0">
                <a:latin typeface="Courier New" panose="02070309020205020404" pitchFamily="49" charset="0"/>
                <a:cs typeface="Courier New" panose="02070309020205020404" pitchFamily="49" charset="0"/>
              </a:rPr>
              <a:t>       &lt;td&gt; </a:t>
            </a:r>
            <a:r>
              <a:rPr lang="en-US" sz="1400" b="1" dirty="0">
                <a:solidFill>
                  <a:srgbClr val="FF0000"/>
                </a:solidFill>
                <a:latin typeface="Courier New" panose="02070309020205020404" pitchFamily="49" charset="0"/>
                <a:cs typeface="Courier New" panose="02070309020205020404" pitchFamily="49" charset="0"/>
              </a:rPr>
              <a:t>&lt;</a:t>
            </a:r>
            <a:r>
              <a:rPr lang="en-US" sz="1400" b="1" dirty="0" err="1">
                <a:solidFill>
                  <a:srgbClr val="FF0000"/>
                </a:solidFill>
                <a:latin typeface="Courier New" panose="02070309020205020404" pitchFamily="49" charset="0"/>
                <a:cs typeface="Courier New" panose="02070309020205020404" pitchFamily="49" charset="0"/>
              </a:rPr>
              <a:t>xsl:number</a:t>
            </a:r>
            <a:r>
              <a:rPr lang="en-US" sz="1400" b="1" dirty="0">
                <a:solidFill>
                  <a:srgbClr val="FF0000"/>
                </a:solidFill>
                <a:latin typeface="Courier New" panose="02070309020205020404" pitchFamily="49" charset="0"/>
                <a:cs typeface="Courier New" panose="02070309020205020404" pitchFamily="49" charset="0"/>
              </a:rPr>
              <a:t>&gt;&lt;/</a:t>
            </a:r>
            <a:r>
              <a:rPr lang="en-US" sz="1400" b="1" dirty="0" err="1">
                <a:solidFill>
                  <a:srgbClr val="FF0000"/>
                </a:solidFill>
                <a:latin typeface="Courier New" panose="02070309020205020404" pitchFamily="49" charset="0"/>
                <a:cs typeface="Courier New" panose="02070309020205020404" pitchFamily="49" charset="0"/>
              </a:rPr>
              <a:t>xsl:number</a:t>
            </a:r>
            <a:r>
              <a:rPr lang="en-US" sz="1400" b="1" dirty="0">
                <a:solidFill>
                  <a:srgbClr val="FF0000"/>
                </a:solidFill>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&lt;/td&gt;</a:t>
            </a:r>
          </a:p>
          <a:p>
            <a:r>
              <a:rPr lang="en-US" sz="1400" dirty="0">
                <a:latin typeface="Courier New" panose="02070309020205020404" pitchFamily="49" charset="0"/>
                <a:cs typeface="Courier New" panose="02070309020205020404" pitchFamily="49" charset="0"/>
              </a:rPr>
              <a:t>       &lt;td&gt;   </a:t>
            </a:r>
          </a:p>
          <a:p>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xsl:value-of</a:t>
            </a:r>
            <a:r>
              <a:rPr lang="en-US" sz="1400" b="1" dirty="0">
                <a:latin typeface="Courier New" panose="02070309020205020404" pitchFamily="49" charset="0"/>
                <a:cs typeface="Courier New" panose="02070309020205020404" pitchFamily="49" charset="0"/>
              </a:rPr>
              <a:t> select="type"/&gt;  </a:t>
            </a:r>
          </a:p>
          <a:p>
            <a:r>
              <a:rPr lang="en-US" sz="1400" dirty="0">
                <a:latin typeface="Courier New" panose="02070309020205020404" pitchFamily="49" charset="0"/>
                <a:cs typeface="Courier New" panose="02070309020205020404" pitchFamily="49" charset="0"/>
              </a:rPr>
              <a:t>    &lt;/td&gt;</a:t>
            </a:r>
          </a:p>
          <a:p>
            <a:r>
              <a:rPr lang="en-US" sz="1400" dirty="0">
                <a:latin typeface="Courier New" panose="02070309020205020404" pitchFamily="49" charset="0"/>
                <a:cs typeface="Courier New" panose="02070309020205020404" pitchFamily="49" charset="0"/>
              </a:rPr>
              <a:t>      &lt;/tr&gt;</a:t>
            </a:r>
          </a:p>
          <a:p>
            <a:r>
              <a:rPr lang="en-US" sz="1400" dirty="0">
                <a:latin typeface="Courier New" panose="02070309020205020404" pitchFamily="49" charset="0"/>
                <a:cs typeface="Courier New" panose="02070309020205020404" pitchFamily="49" charset="0"/>
              </a:rPr>
              <a:t>      &lt;/</a:t>
            </a:r>
            <a:r>
              <a:rPr lang="en-US" sz="1400" dirty="0" err="1">
                <a:latin typeface="Courier New" panose="02070309020205020404" pitchFamily="49" charset="0"/>
                <a:cs typeface="Courier New" panose="02070309020205020404" pitchFamily="49" charset="0"/>
              </a:rPr>
              <a:t>xsl:for-each</a:t>
            </a:r>
            <a:r>
              <a:rPr lang="en-US" sz="1400"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&lt;/table&gt;</a:t>
            </a:r>
          </a:p>
          <a:p>
            <a:r>
              <a:rPr lang="en-US" sz="1400" dirty="0">
                <a:latin typeface="Courier New" panose="02070309020205020404" pitchFamily="49" charset="0"/>
                <a:cs typeface="Courier New" panose="02070309020205020404" pitchFamily="49" charset="0"/>
              </a:rPr>
              <a:t>  &lt;/body&gt;</a:t>
            </a:r>
          </a:p>
          <a:p>
            <a:r>
              <a:rPr lang="en-US" sz="1400" dirty="0">
                <a:latin typeface="Courier New" panose="02070309020205020404" pitchFamily="49" charset="0"/>
                <a:cs typeface="Courier New" panose="02070309020205020404" pitchFamily="49" charset="0"/>
              </a:rPr>
              <a:t>  &lt;/html&gt;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xsl:template</a:t>
            </a:r>
            <a:r>
              <a:rPr lang="en-US" sz="1400"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xsl:stylesheet</a:t>
            </a:r>
            <a:r>
              <a:rPr lang="en-US" sz="1400" dirty="0">
                <a:latin typeface="Courier New" panose="02070309020205020404" pitchFamily="49" charset="0"/>
                <a:cs typeface="Courier New" panose="02070309020205020404" pitchFamily="49" charset="0"/>
              </a:rPr>
              <a:t>&gt;</a:t>
            </a:r>
          </a:p>
        </p:txBody>
      </p:sp>
      <p:sp>
        <p:nvSpPr>
          <p:cNvPr id="10" name="TextBox 9">
            <a:extLst>
              <a:ext uri="{FF2B5EF4-FFF2-40B4-BE49-F238E27FC236}">
                <a16:creationId xmlns:a16="http://schemas.microsoft.com/office/drawing/2014/main" id="{D752F485-99DE-2D4A-8B34-44942F54DF32}"/>
              </a:ext>
            </a:extLst>
          </p:cNvPr>
          <p:cNvSpPr txBox="1"/>
          <p:nvPr/>
        </p:nvSpPr>
        <p:spPr>
          <a:xfrm flipH="1">
            <a:off x="38243" y="877330"/>
            <a:ext cx="3791415" cy="369332"/>
          </a:xfrm>
          <a:prstGeom prst="rect">
            <a:avLst/>
          </a:prstGeom>
          <a:noFill/>
        </p:spPr>
        <p:txBody>
          <a:bodyPr wrap="square" rtlCol="0">
            <a:spAutoFit/>
          </a:bodyPr>
          <a:lstStyle/>
          <a:p>
            <a:r>
              <a:rPr lang="en-US" b="1" i="1" dirty="0"/>
              <a:t>Use previous XML document</a:t>
            </a:r>
          </a:p>
        </p:txBody>
      </p:sp>
      <p:sp>
        <p:nvSpPr>
          <p:cNvPr id="11" name="TextBox 10">
            <a:extLst>
              <a:ext uri="{FF2B5EF4-FFF2-40B4-BE49-F238E27FC236}">
                <a16:creationId xmlns:a16="http://schemas.microsoft.com/office/drawing/2014/main" id="{546477BF-3443-734A-B700-7D891EDD44B0}"/>
              </a:ext>
            </a:extLst>
          </p:cNvPr>
          <p:cNvSpPr txBox="1"/>
          <p:nvPr/>
        </p:nvSpPr>
        <p:spPr>
          <a:xfrm flipH="1">
            <a:off x="10832191" y="4230195"/>
            <a:ext cx="1775335" cy="369332"/>
          </a:xfrm>
          <a:prstGeom prst="rect">
            <a:avLst/>
          </a:prstGeom>
          <a:noFill/>
        </p:spPr>
        <p:txBody>
          <a:bodyPr wrap="square" rtlCol="0">
            <a:spAutoFit/>
          </a:bodyPr>
          <a:lstStyle/>
          <a:p>
            <a:r>
              <a:rPr lang="en-US" b="1" i="1" dirty="0" err="1"/>
              <a:t>xsl:number</a:t>
            </a:r>
            <a:r>
              <a:rPr lang="en-US" b="1" i="1" dirty="0"/>
              <a:t> </a:t>
            </a:r>
          </a:p>
        </p:txBody>
      </p:sp>
      <p:sp>
        <p:nvSpPr>
          <p:cNvPr id="12" name="Rectangle 11">
            <a:extLst>
              <a:ext uri="{FF2B5EF4-FFF2-40B4-BE49-F238E27FC236}">
                <a16:creationId xmlns:a16="http://schemas.microsoft.com/office/drawing/2014/main" id="{0BCFE755-2269-B540-A08F-2EEA9390908D}"/>
              </a:ext>
            </a:extLst>
          </p:cNvPr>
          <p:cNvSpPr/>
          <p:nvPr/>
        </p:nvSpPr>
        <p:spPr>
          <a:xfrm>
            <a:off x="457176" y="1998570"/>
            <a:ext cx="4616629" cy="646331"/>
          </a:xfrm>
          <a:prstGeom prst="rect">
            <a:avLst/>
          </a:prstGeom>
        </p:spPr>
        <p:txBody>
          <a:bodyPr wrap="square">
            <a:spAutoFit/>
          </a:bodyPr>
          <a:lstStyle/>
          <a:p>
            <a:br>
              <a:rPr lang="en-GB" dirty="0"/>
            </a:br>
            <a:endParaRPr lang="en-US" dirty="0"/>
          </a:p>
        </p:txBody>
      </p:sp>
      <p:sp>
        <p:nvSpPr>
          <p:cNvPr id="14" name="Rectangle 13">
            <a:extLst>
              <a:ext uri="{FF2B5EF4-FFF2-40B4-BE49-F238E27FC236}">
                <a16:creationId xmlns:a16="http://schemas.microsoft.com/office/drawing/2014/main" id="{C27E39A7-0C21-8546-A22F-58727163CF69}"/>
              </a:ext>
            </a:extLst>
          </p:cNvPr>
          <p:cNvSpPr/>
          <p:nvPr/>
        </p:nvSpPr>
        <p:spPr>
          <a:xfrm>
            <a:off x="167341" y="2195018"/>
            <a:ext cx="5928659" cy="3785652"/>
          </a:xfrm>
          <a:prstGeom prst="rect">
            <a:avLst/>
          </a:prstGeom>
        </p:spPr>
        <p:txBody>
          <a:bodyPr wrap="square">
            <a:spAutoFit/>
          </a:bodyPr>
          <a:lstStyle/>
          <a:p>
            <a:r>
              <a:rPr lang="en-GB" sz="1600" dirty="0">
                <a:solidFill>
                  <a:srgbClr val="0000FF"/>
                </a:solidFill>
                <a:latin typeface="Helvetica Neue" panose="02000503000000020004" pitchFamily="2" charset="0"/>
              </a:rPr>
              <a:t>&lt;html&gt;</a:t>
            </a:r>
            <a:r>
              <a:rPr lang="en-GB" sz="1600" dirty="0">
                <a:solidFill>
                  <a:srgbClr val="404040"/>
                </a:solidFill>
                <a:latin typeface="Helvetica Neue" panose="02000503000000020004" pitchFamily="2" charset="0"/>
              </a:rPr>
              <a:t> </a:t>
            </a:r>
          </a:p>
          <a:p>
            <a:r>
              <a:rPr lang="en-GB" sz="1600" dirty="0">
                <a:solidFill>
                  <a:srgbClr val="0000FF"/>
                </a:solidFill>
                <a:latin typeface="Helvetica Neue" panose="02000503000000020004" pitchFamily="2" charset="0"/>
              </a:rPr>
              <a:t>&lt;body&gt;</a:t>
            </a:r>
            <a:r>
              <a:rPr lang="en-GB" sz="1600" dirty="0">
                <a:solidFill>
                  <a:srgbClr val="404040"/>
                </a:solidFill>
                <a:latin typeface="Helvetica Neue" panose="02000503000000020004" pitchFamily="2" charset="0"/>
              </a:rPr>
              <a:t> </a:t>
            </a:r>
          </a:p>
          <a:p>
            <a:pPr lvl="1"/>
            <a:r>
              <a:rPr lang="en-GB" sz="1600" dirty="0">
                <a:solidFill>
                  <a:srgbClr val="0000FF"/>
                </a:solidFill>
                <a:latin typeface="Helvetica Neue" panose="02000503000000020004" pitchFamily="2" charset="0"/>
              </a:rPr>
              <a:t>&lt;h2&gt;</a:t>
            </a:r>
            <a:r>
              <a:rPr lang="en-GB" sz="1600" dirty="0">
                <a:solidFill>
                  <a:srgbClr val="404040"/>
                </a:solidFill>
                <a:latin typeface="Helvetica Neue" panose="02000503000000020004" pitchFamily="2" charset="0"/>
              </a:rPr>
              <a:t>SIMPLE Example</a:t>
            </a:r>
            <a:r>
              <a:rPr lang="en-GB" sz="1600" dirty="0">
                <a:solidFill>
                  <a:srgbClr val="0000FF"/>
                </a:solidFill>
                <a:latin typeface="Helvetica Neue" panose="02000503000000020004" pitchFamily="2" charset="0"/>
              </a:rPr>
              <a:t>&lt;/h2&gt;</a:t>
            </a:r>
            <a:r>
              <a:rPr lang="en-GB" sz="1600" dirty="0">
                <a:solidFill>
                  <a:srgbClr val="404040"/>
                </a:solidFill>
                <a:latin typeface="Helvetica Neue" panose="02000503000000020004" pitchFamily="2" charset="0"/>
              </a:rPr>
              <a:t> </a:t>
            </a:r>
            <a:br>
              <a:rPr lang="en-GB" sz="1600" dirty="0">
                <a:solidFill>
                  <a:srgbClr val="404040"/>
                </a:solidFill>
                <a:latin typeface="Helvetica Neue" panose="02000503000000020004" pitchFamily="2" charset="0"/>
              </a:rPr>
            </a:br>
            <a:endParaRPr lang="en-GB" sz="1600" dirty="0">
              <a:solidFill>
                <a:srgbClr val="404040"/>
              </a:solidFill>
              <a:latin typeface="Helvetica Neue" panose="02000503000000020004" pitchFamily="2" charset="0"/>
            </a:endParaRPr>
          </a:p>
          <a:p>
            <a:pPr lvl="1"/>
            <a:r>
              <a:rPr lang="en-GB" sz="1600" dirty="0">
                <a:solidFill>
                  <a:srgbClr val="0000FF"/>
                </a:solidFill>
                <a:latin typeface="Helvetica Neue" panose="02000503000000020004" pitchFamily="2" charset="0"/>
              </a:rPr>
              <a:t>&lt;table </a:t>
            </a:r>
            <a:r>
              <a:rPr lang="en-GB" sz="1600" dirty="0">
                <a:solidFill>
                  <a:srgbClr val="FF0000"/>
                </a:solidFill>
                <a:latin typeface="Helvetica Neue" panose="02000503000000020004" pitchFamily="2" charset="0"/>
              </a:rPr>
              <a:t>border</a:t>
            </a:r>
            <a:r>
              <a:rPr lang="en-GB" sz="1600" dirty="0">
                <a:solidFill>
                  <a:srgbClr val="0000FF"/>
                </a:solidFill>
                <a:latin typeface="Helvetica Neue" panose="02000503000000020004" pitchFamily="2" charset="0"/>
              </a:rPr>
              <a:t>=</a:t>
            </a:r>
            <a:r>
              <a:rPr lang="en-GB" sz="1600" dirty="0">
                <a:solidFill>
                  <a:srgbClr val="A31515"/>
                </a:solidFill>
                <a:latin typeface="Helvetica Neue" panose="02000503000000020004" pitchFamily="2" charset="0"/>
              </a:rPr>
              <a:t>"1"</a:t>
            </a:r>
            <a:r>
              <a:rPr lang="en-GB" sz="1600" dirty="0">
                <a:solidFill>
                  <a:srgbClr val="0000FF"/>
                </a:solidFill>
                <a:latin typeface="Helvetica Neue" panose="02000503000000020004" pitchFamily="2" charset="0"/>
              </a:rPr>
              <a:t>&gt;</a:t>
            </a:r>
            <a:r>
              <a:rPr lang="en-GB" sz="1600" dirty="0">
                <a:solidFill>
                  <a:srgbClr val="404040"/>
                </a:solidFill>
                <a:latin typeface="Helvetica Neue" panose="02000503000000020004" pitchFamily="2" charset="0"/>
              </a:rPr>
              <a:t> </a:t>
            </a:r>
          </a:p>
          <a:p>
            <a:pPr lvl="2"/>
            <a:r>
              <a:rPr lang="en-GB" sz="1600" dirty="0">
                <a:solidFill>
                  <a:srgbClr val="0000FF"/>
                </a:solidFill>
                <a:latin typeface="Helvetica Neue" panose="02000503000000020004" pitchFamily="2" charset="0"/>
              </a:rPr>
              <a:t>&lt;tr </a:t>
            </a:r>
            <a:r>
              <a:rPr lang="en-GB" sz="1600" dirty="0" err="1">
                <a:solidFill>
                  <a:srgbClr val="FF0000"/>
                </a:solidFill>
                <a:latin typeface="Helvetica Neue" panose="02000503000000020004" pitchFamily="2" charset="0"/>
              </a:rPr>
              <a:t>bgcolor</a:t>
            </a:r>
            <a:r>
              <a:rPr lang="en-GB" sz="1600" dirty="0">
                <a:solidFill>
                  <a:srgbClr val="0000FF"/>
                </a:solidFill>
                <a:latin typeface="Helvetica Neue" panose="02000503000000020004" pitchFamily="2" charset="0"/>
              </a:rPr>
              <a:t>=</a:t>
            </a:r>
            <a:r>
              <a:rPr lang="en-GB" sz="1600" dirty="0">
                <a:solidFill>
                  <a:srgbClr val="A31515"/>
                </a:solidFill>
                <a:latin typeface="Helvetica Neue" panose="02000503000000020004" pitchFamily="2" charset="0"/>
              </a:rPr>
              <a:t>"#9acd32"</a:t>
            </a:r>
            <a:r>
              <a:rPr lang="en-GB" sz="1600" dirty="0">
                <a:solidFill>
                  <a:srgbClr val="0000FF"/>
                </a:solidFill>
                <a:latin typeface="Helvetica Neue" panose="02000503000000020004" pitchFamily="2" charset="0"/>
              </a:rPr>
              <a:t>&gt;&lt;</a:t>
            </a:r>
            <a:r>
              <a:rPr lang="en-GB" sz="1600" dirty="0" err="1">
                <a:solidFill>
                  <a:srgbClr val="0000FF"/>
                </a:solidFill>
                <a:latin typeface="Helvetica Neue" panose="02000503000000020004" pitchFamily="2" charset="0"/>
              </a:rPr>
              <a:t>th</a:t>
            </a:r>
            <a:r>
              <a:rPr lang="en-GB" sz="1600" dirty="0">
                <a:solidFill>
                  <a:srgbClr val="0000FF"/>
                </a:solidFill>
                <a:latin typeface="Helvetica Neue" panose="02000503000000020004" pitchFamily="2" charset="0"/>
              </a:rPr>
              <a:t>&gt;</a:t>
            </a:r>
            <a:r>
              <a:rPr lang="en-GB" sz="1600" dirty="0">
                <a:solidFill>
                  <a:srgbClr val="404040"/>
                </a:solidFill>
                <a:latin typeface="Helvetica Neue" panose="02000503000000020004" pitchFamily="2" charset="0"/>
              </a:rPr>
              <a:t>item#</a:t>
            </a:r>
            <a:r>
              <a:rPr lang="en-GB" sz="1600" dirty="0">
                <a:solidFill>
                  <a:srgbClr val="0000FF"/>
                </a:solidFill>
                <a:latin typeface="Helvetica Neue" panose="02000503000000020004" pitchFamily="2" charset="0"/>
              </a:rPr>
              <a:t>&lt;/</a:t>
            </a:r>
            <a:r>
              <a:rPr lang="en-GB" sz="1600" dirty="0" err="1">
                <a:solidFill>
                  <a:srgbClr val="0000FF"/>
                </a:solidFill>
                <a:latin typeface="Helvetica Neue" panose="02000503000000020004" pitchFamily="2" charset="0"/>
              </a:rPr>
              <a:t>th</a:t>
            </a:r>
            <a:r>
              <a:rPr lang="en-GB" sz="1600" dirty="0">
                <a:solidFill>
                  <a:srgbClr val="0000FF"/>
                </a:solidFill>
                <a:latin typeface="Helvetica Neue" panose="02000503000000020004" pitchFamily="2" charset="0"/>
              </a:rPr>
              <a:t>&gt;</a:t>
            </a:r>
            <a:r>
              <a:rPr lang="en-GB" sz="1600" dirty="0">
                <a:solidFill>
                  <a:srgbClr val="404040"/>
                </a:solidFill>
                <a:latin typeface="Helvetica Neue" panose="02000503000000020004" pitchFamily="2" charset="0"/>
              </a:rPr>
              <a:t> </a:t>
            </a:r>
            <a:br>
              <a:rPr lang="en-GB" sz="1600" dirty="0">
                <a:solidFill>
                  <a:srgbClr val="404040"/>
                </a:solidFill>
                <a:latin typeface="Helvetica Neue" panose="02000503000000020004" pitchFamily="2" charset="0"/>
              </a:rPr>
            </a:br>
            <a:r>
              <a:rPr lang="en-GB" sz="1600" dirty="0">
                <a:solidFill>
                  <a:srgbClr val="0000FF"/>
                </a:solidFill>
                <a:latin typeface="Helvetica Neue" panose="02000503000000020004" pitchFamily="2" charset="0"/>
              </a:rPr>
              <a:t>&lt;</a:t>
            </a:r>
            <a:r>
              <a:rPr lang="en-GB" sz="1600" dirty="0" err="1">
                <a:solidFill>
                  <a:srgbClr val="0000FF"/>
                </a:solidFill>
                <a:latin typeface="Helvetica Neue" panose="02000503000000020004" pitchFamily="2" charset="0"/>
              </a:rPr>
              <a:t>th</a:t>
            </a:r>
            <a:r>
              <a:rPr lang="en-GB" sz="1600" dirty="0">
                <a:solidFill>
                  <a:srgbClr val="0000FF"/>
                </a:solidFill>
                <a:latin typeface="Helvetica Neue" panose="02000503000000020004" pitchFamily="2" charset="0"/>
              </a:rPr>
              <a:t>&gt;</a:t>
            </a:r>
            <a:r>
              <a:rPr lang="en-GB" sz="1600" dirty="0">
                <a:solidFill>
                  <a:srgbClr val="404040"/>
                </a:solidFill>
                <a:latin typeface="Helvetica Neue" panose="02000503000000020004" pitchFamily="2" charset="0"/>
              </a:rPr>
              <a:t> type</a:t>
            </a:r>
            <a:r>
              <a:rPr lang="en-GB" sz="1600" dirty="0">
                <a:solidFill>
                  <a:srgbClr val="0000FF"/>
                </a:solidFill>
                <a:latin typeface="Helvetica Neue" panose="02000503000000020004" pitchFamily="2" charset="0"/>
              </a:rPr>
              <a:t>&lt;/</a:t>
            </a:r>
            <a:r>
              <a:rPr lang="en-GB" sz="1600" dirty="0" err="1">
                <a:solidFill>
                  <a:srgbClr val="0000FF"/>
                </a:solidFill>
                <a:latin typeface="Helvetica Neue" panose="02000503000000020004" pitchFamily="2" charset="0"/>
              </a:rPr>
              <a:t>th</a:t>
            </a:r>
            <a:r>
              <a:rPr lang="en-GB" sz="1600" dirty="0">
                <a:solidFill>
                  <a:srgbClr val="0000FF"/>
                </a:solidFill>
                <a:latin typeface="Helvetica Neue" panose="02000503000000020004" pitchFamily="2" charset="0"/>
              </a:rPr>
              <a:t>&gt;&lt;/tr&gt;</a:t>
            </a:r>
          </a:p>
          <a:p>
            <a:pPr lvl="2"/>
            <a:r>
              <a:rPr lang="en-GB" sz="1600" dirty="0">
                <a:solidFill>
                  <a:srgbClr val="404040"/>
                </a:solidFill>
                <a:latin typeface="Helvetica Neue" panose="02000503000000020004" pitchFamily="2" charset="0"/>
              </a:rPr>
              <a:t> </a:t>
            </a:r>
            <a:r>
              <a:rPr lang="en-GB" sz="1600" dirty="0">
                <a:solidFill>
                  <a:srgbClr val="0000FF"/>
                </a:solidFill>
                <a:latin typeface="Helvetica Neue" panose="02000503000000020004" pitchFamily="2" charset="0"/>
              </a:rPr>
              <a:t>&lt;tr&gt;</a:t>
            </a:r>
            <a:r>
              <a:rPr lang="en-GB" sz="1600" dirty="0">
                <a:solidFill>
                  <a:srgbClr val="404040"/>
                </a:solidFill>
                <a:latin typeface="Helvetica Neue" panose="02000503000000020004" pitchFamily="2" charset="0"/>
              </a:rPr>
              <a:t> </a:t>
            </a:r>
            <a:r>
              <a:rPr lang="en-GB" sz="1600" dirty="0">
                <a:solidFill>
                  <a:srgbClr val="0000FF"/>
                </a:solidFill>
                <a:latin typeface="Helvetica Neue" panose="02000503000000020004" pitchFamily="2" charset="0"/>
              </a:rPr>
              <a:t>&lt;td&gt;</a:t>
            </a:r>
            <a:r>
              <a:rPr lang="en-GB" sz="1600" dirty="0">
                <a:solidFill>
                  <a:srgbClr val="404040"/>
                </a:solidFill>
                <a:latin typeface="Helvetica Neue" panose="02000503000000020004" pitchFamily="2" charset="0"/>
              </a:rPr>
              <a:t>1</a:t>
            </a:r>
            <a:r>
              <a:rPr lang="en-GB" sz="1600" dirty="0">
                <a:solidFill>
                  <a:srgbClr val="0000FF"/>
                </a:solidFill>
                <a:latin typeface="Helvetica Neue" panose="02000503000000020004" pitchFamily="2" charset="0"/>
              </a:rPr>
              <a:t>&lt;/td&gt;</a:t>
            </a:r>
            <a:r>
              <a:rPr lang="en-GB" sz="1600" dirty="0">
                <a:solidFill>
                  <a:srgbClr val="404040"/>
                </a:solidFill>
                <a:latin typeface="Helvetica Neue" panose="02000503000000020004" pitchFamily="2" charset="0"/>
              </a:rPr>
              <a:t> </a:t>
            </a:r>
            <a:r>
              <a:rPr lang="en-GB" sz="1600" dirty="0">
                <a:solidFill>
                  <a:srgbClr val="0000FF"/>
                </a:solidFill>
                <a:latin typeface="Helvetica Neue" panose="02000503000000020004" pitchFamily="2" charset="0"/>
              </a:rPr>
              <a:t>&lt;td&gt;</a:t>
            </a:r>
            <a:r>
              <a:rPr lang="en-GB" sz="1600" dirty="0">
                <a:solidFill>
                  <a:srgbClr val="404040"/>
                </a:solidFill>
                <a:latin typeface="Helvetica Neue" panose="02000503000000020004" pitchFamily="2" charset="0"/>
              </a:rPr>
              <a:t>car</a:t>
            </a:r>
            <a:r>
              <a:rPr lang="en-GB" sz="1600" dirty="0">
                <a:solidFill>
                  <a:srgbClr val="0000FF"/>
                </a:solidFill>
                <a:latin typeface="Helvetica Neue" panose="02000503000000020004" pitchFamily="2" charset="0"/>
              </a:rPr>
              <a:t>&lt;/td&gt;</a:t>
            </a:r>
            <a:r>
              <a:rPr lang="en-GB" sz="1600" dirty="0">
                <a:solidFill>
                  <a:srgbClr val="404040"/>
                </a:solidFill>
                <a:latin typeface="Helvetica Neue" panose="02000503000000020004" pitchFamily="2" charset="0"/>
              </a:rPr>
              <a:t> </a:t>
            </a:r>
            <a:r>
              <a:rPr lang="en-GB" sz="1600" dirty="0">
                <a:solidFill>
                  <a:srgbClr val="0000FF"/>
                </a:solidFill>
                <a:latin typeface="Helvetica Neue" panose="02000503000000020004" pitchFamily="2" charset="0"/>
              </a:rPr>
              <a:t>&lt;/tr&gt;</a:t>
            </a:r>
            <a:r>
              <a:rPr lang="en-GB" sz="1600" dirty="0">
                <a:solidFill>
                  <a:srgbClr val="404040"/>
                </a:solidFill>
                <a:latin typeface="Helvetica Neue" panose="02000503000000020004" pitchFamily="2" charset="0"/>
              </a:rPr>
              <a:t> </a:t>
            </a:r>
          </a:p>
          <a:p>
            <a:pPr lvl="1"/>
            <a:r>
              <a:rPr lang="en-GB" sz="1600" dirty="0">
                <a:solidFill>
                  <a:srgbClr val="0000FF"/>
                </a:solidFill>
                <a:latin typeface="Helvetica Neue" panose="02000503000000020004" pitchFamily="2" charset="0"/>
              </a:rPr>
              <a:t> 	 &lt;tr&gt;</a:t>
            </a:r>
            <a:r>
              <a:rPr lang="en-GB" sz="1600" dirty="0">
                <a:solidFill>
                  <a:srgbClr val="404040"/>
                </a:solidFill>
                <a:latin typeface="Helvetica Neue" panose="02000503000000020004" pitchFamily="2" charset="0"/>
              </a:rPr>
              <a:t> </a:t>
            </a:r>
            <a:r>
              <a:rPr lang="en-GB" sz="1600" dirty="0">
                <a:solidFill>
                  <a:srgbClr val="0000FF"/>
                </a:solidFill>
                <a:latin typeface="Helvetica Neue" panose="02000503000000020004" pitchFamily="2" charset="0"/>
              </a:rPr>
              <a:t>&lt;td&gt;</a:t>
            </a:r>
            <a:r>
              <a:rPr lang="en-GB" sz="1600" dirty="0">
                <a:solidFill>
                  <a:srgbClr val="404040"/>
                </a:solidFill>
                <a:latin typeface="Helvetica Neue" panose="02000503000000020004" pitchFamily="2" charset="0"/>
              </a:rPr>
              <a:t>2</a:t>
            </a:r>
            <a:r>
              <a:rPr lang="en-GB" sz="1600" dirty="0">
                <a:solidFill>
                  <a:srgbClr val="0000FF"/>
                </a:solidFill>
                <a:latin typeface="Helvetica Neue" panose="02000503000000020004" pitchFamily="2" charset="0"/>
              </a:rPr>
              <a:t>&lt;/td&gt;</a:t>
            </a:r>
            <a:r>
              <a:rPr lang="en-GB" sz="1600" dirty="0">
                <a:solidFill>
                  <a:srgbClr val="404040"/>
                </a:solidFill>
                <a:latin typeface="Helvetica Neue" panose="02000503000000020004" pitchFamily="2" charset="0"/>
              </a:rPr>
              <a:t> </a:t>
            </a:r>
            <a:r>
              <a:rPr lang="en-GB" sz="1600" dirty="0">
                <a:solidFill>
                  <a:srgbClr val="0000FF"/>
                </a:solidFill>
                <a:latin typeface="Helvetica Neue" panose="02000503000000020004" pitchFamily="2" charset="0"/>
              </a:rPr>
              <a:t>&lt;td&gt;</a:t>
            </a:r>
            <a:r>
              <a:rPr lang="en-GB" sz="1600" dirty="0">
                <a:solidFill>
                  <a:srgbClr val="404040"/>
                </a:solidFill>
                <a:latin typeface="Helvetica Neue" panose="02000503000000020004" pitchFamily="2" charset="0"/>
              </a:rPr>
              <a:t>boat</a:t>
            </a:r>
            <a:r>
              <a:rPr lang="en-GB" sz="1600" dirty="0">
                <a:solidFill>
                  <a:srgbClr val="0000FF"/>
                </a:solidFill>
                <a:latin typeface="Helvetica Neue" panose="02000503000000020004" pitchFamily="2" charset="0"/>
              </a:rPr>
              <a:t>&lt;/td&gt;</a:t>
            </a:r>
            <a:r>
              <a:rPr lang="en-GB" sz="1600" dirty="0">
                <a:solidFill>
                  <a:srgbClr val="404040"/>
                </a:solidFill>
                <a:latin typeface="Helvetica Neue" panose="02000503000000020004" pitchFamily="2" charset="0"/>
              </a:rPr>
              <a:t> </a:t>
            </a:r>
            <a:r>
              <a:rPr lang="en-GB" sz="1600" dirty="0">
                <a:solidFill>
                  <a:srgbClr val="0000FF"/>
                </a:solidFill>
                <a:latin typeface="Helvetica Neue" panose="02000503000000020004" pitchFamily="2" charset="0"/>
              </a:rPr>
              <a:t>&lt;/tr&gt;</a:t>
            </a:r>
            <a:r>
              <a:rPr lang="en-GB" sz="1600" dirty="0">
                <a:solidFill>
                  <a:srgbClr val="404040"/>
                </a:solidFill>
                <a:latin typeface="Helvetica Neue" panose="02000503000000020004" pitchFamily="2" charset="0"/>
              </a:rPr>
              <a:t> </a:t>
            </a:r>
          </a:p>
          <a:p>
            <a:pPr lvl="1"/>
            <a:r>
              <a:rPr lang="en-GB" sz="1600" dirty="0">
                <a:solidFill>
                  <a:srgbClr val="0000FF"/>
                </a:solidFill>
                <a:latin typeface="Helvetica Neue" panose="02000503000000020004" pitchFamily="2" charset="0"/>
              </a:rPr>
              <a:t>&lt;/table&gt;</a:t>
            </a:r>
            <a:r>
              <a:rPr lang="en-GB" sz="1600" dirty="0">
                <a:solidFill>
                  <a:srgbClr val="404040"/>
                </a:solidFill>
                <a:latin typeface="Helvetica Neue" panose="02000503000000020004" pitchFamily="2" charset="0"/>
              </a:rPr>
              <a:t> </a:t>
            </a:r>
          </a:p>
          <a:p>
            <a:pPr lvl="1"/>
            <a:br>
              <a:rPr lang="en-GB" sz="1600" dirty="0">
                <a:solidFill>
                  <a:srgbClr val="0000FF"/>
                </a:solidFill>
                <a:latin typeface="Helvetica Neue" panose="02000503000000020004" pitchFamily="2" charset="0"/>
              </a:rPr>
            </a:br>
            <a:r>
              <a:rPr lang="en-GB" sz="1600" dirty="0">
                <a:solidFill>
                  <a:srgbClr val="0000FF"/>
                </a:solidFill>
                <a:latin typeface="Helvetica Neue" panose="02000503000000020004" pitchFamily="2" charset="0"/>
              </a:rPr>
              <a:t>&lt;/body&gt;</a:t>
            </a:r>
          </a:p>
          <a:p>
            <a:r>
              <a:rPr lang="en-GB" sz="1600" dirty="0">
                <a:solidFill>
                  <a:srgbClr val="404040"/>
                </a:solidFill>
                <a:latin typeface="Helvetica Neue" panose="02000503000000020004" pitchFamily="2" charset="0"/>
              </a:rPr>
              <a:t> </a:t>
            </a:r>
            <a:r>
              <a:rPr lang="en-GB" sz="1600" dirty="0">
                <a:solidFill>
                  <a:srgbClr val="0000FF"/>
                </a:solidFill>
                <a:latin typeface="Helvetica Neue" panose="02000503000000020004" pitchFamily="2" charset="0"/>
              </a:rPr>
              <a:t>&lt;/html&gt;</a:t>
            </a:r>
            <a:r>
              <a:rPr lang="en-GB" sz="1600" dirty="0">
                <a:solidFill>
                  <a:srgbClr val="404040"/>
                </a:solidFill>
                <a:latin typeface="Helvetica Neue" panose="02000503000000020004" pitchFamily="2" charset="0"/>
              </a:rPr>
              <a:t> </a:t>
            </a:r>
          </a:p>
          <a:p>
            <a:br>
              <a:rPr lang="en-GB" sz="1600" dirty="0"/>
            </a:br>
            <a:endParaRPr lang="en-US" sz="1600" dirty="0"/>
          </a:p>
        </p:txBody>
      </p:sp>
      <p:cxnSp>
        <p:nvCxnSpPr>
          <p:cNvPr id="16" name="Straight Arrow Connector 15">
            <a:extLst>
              <a:ext uri="{FF2B5EF4-FFF2-40B4-BE49-F238E27FC236}">
                <a16:creationId xmlns:a16="http://schemas.microsoft.com/office/drawing/2014/main" id="{EAB3FEF1-687C-FF4C-9DAF-0ADCC584F915}"/>
              </a:ext>
            </a:extLst>
          </p:cNvPr>
          <p:cNvCxnSpPr>
            <a:cxnSpLocks/>
            <a:stCxn id="11" idx="3"/>
          </p:cNvCxnSpPr>
          <p:nvPr/>
        </p:nvCxnSpPr>
        <p:spPr>
          <a:xfrm flipH="1" flipV="1">
            <a:off x="10246753" y="4176437"/>
            <a:ext cx="585438" cy="238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DB47A99-5D65-1B42-9654-027EA2A76E7C}"/>
              </a:ext>
            </a:extLst>
          </p:cNvPr>
          <p:cNvCxnSpPr>
            <a:cxnSpLocks/>
          </p:cNvCxnSpPr>
          <p:nvPr/>
        </p:nvCxnSpPr>
        <p:spPr>
          <a:xfrm flipH="1">
            <a:off x="9348716" y="2810107"/>
            <a:ext cx="898038" cy="110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334BA16-E1CC-3F43-9DA8-EA3E9EABB46E}"/>
              </a:ext>
            </a:extLst>
          </p:cNvPr>
          <p:cNvSpPr txBox="1"/>
          <p:nvPr/>
        </p:nvSpPr>
        <p:spPr>
          <a:xfrm flipH="1">
            <a:off x="10249324" y="2574046"/>
            <a:ext cx="1775335" cy="646331"/>
          </a:xfrm>
          <a:prstGeom prst="rect">
            <a:avLst/>
          </a:prstGeom>
          <a:noFill/>
        </p:spPr>
        <p:txBody>
          <a:bodyPr wrap="square" rtlCol="0">
            <a:spAutoFit/>
          </a:bodyPr>
          <a:lstStyle/>
          <a:p>
            <a:r>
              <a:rPr lang="en-US" b="1" i="1" dirty="0"/>
              <a:t>additional column</a:t>
            </a:r>
          </a:p>
        </p:txBody>
      </p:sp>
      <p:pic>
        <p:nvPicPr>
          <p:cNvPr id="4" name="Picture 3"/>
          <p:cNvPicPr>
            <a:picLocks noChangeAspect="1"/>
          </p:cNvPicPr>
          <p:nvPr/>
        </p:nvPicPr>
        <p:blipFill>
          <a:blip r:embed="rId3"/>
          <a:stretch>
            <a:fillRect/>
          </a:stretch>
        </p:blipFill>
        <p:spPr>
          <a:xfrm>
            <a:off x="3301807" y="4811381"/>
            <a:ext cx="3117123" cy="2046619"/>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A759F1B0-DED2-804E-A974-9C103B2C4DED}"/>
              </a:ext>
            </a:extLst>
          </p:cNvPr>
          <p:cNvSpPr txBox="1"/>
          <p:nvPr/>
        </p:nvSpPr>
        <p:spPr>
          <a:xfrm>
            <a:off x="3384567" y="789124"/>
            <a:ext cx="2528256" cy="160043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700" b="1" u="sng" dirty="0">
                <a:latin typeface="Courier New" panose="02070309020205020404" pitchFamily="49" charset="0"/>
                <a:cs typeface="Courier New" panose="02070309020205020404" pitchFamily="49" charset="0"/>
              </a:rPr>
              <a:t>XML DOCUMENT</a:t>
            </a:r>
          </a:p>
          <a:p>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&lt;?xml version="1.0" encoding="ISO-8859-1"?&gt;</a:t>
            </a:r>
          </a:p>
          <a:p>
            <a:r>
              <a:rPr lang="en-US" sz="700" dirty="0">
                <a:latin typeface="Courier New" panose="02070309020205020404" pitchFamily="49" charset="0"/>
                <a:cs typeface="Courier New" panose="02070309020205020404" pitchFamily="49" charset="0"/>
              </a:rPr>
              <a:t>&lt;catalog&gt;</a:t>
            </a:r>
            <a:br>
              <a:rPr lang="en-US" sz="700" dirty="0">
                <a:latin typeface="Courier New" panose="02070309020205020404" pitchFamily="49" charset="0"/>
                <a:cs typeface="Courier New" panose="02070309020205020404" pitchFamily="49" charset="0"/>
              </a:rPr>
            </a:br>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	&lt;item&gt; </a:t>
            </a:r>
          </a:p>
          <a:p>
            <a:r>
              <a:rPr lang="en-US" sz="700" dirty="0">
                <a:latin typeface="Courier New" panose="02070309020205020404" pitchFamily="49" charset="0"/>
                <a:cs typeface="Courier New" panose="02070309020205020404" pitchFamily="49" charset="0"/>
              </a:rPr>
              <a:t>      &lt;type&gt;car&lt;/type&gt;</a:t>
            </a:r>
          </a:p>
          <a:p>
            <a:r>
              <a:rPr lang="en-US" sz="700" dirty="0">
                <a:latin typeface="Courier New" panose="02070309020205020404" pitchFamily="49" charset="0"/>
                <a:cs typeface="Courier New" panose="02070309020205020404" pitchFamily="49" charset="0"/>
              </a:rPr>
              <a:t>	&lt;/item&gt;</a:t>
            </a:r>
            <a:br>
              <a:rPr lang="en-US" sz="700" dirty="0">
                <a:latin typeface="Courier New" panose="02070309020205020404" pitchFamily="49" charset="0"/>
                <a:cs typeface="Courier New" panose="02070309020205020404" pitchFamily="49" charset="0"/>
              </a:rPr>
            </a:br>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	&lt;item&gt; </a:t>
            </a:r>
          </a:p>
          <a:p>
            <a:r>
              <a:rPr lang="en-US" sz="700" dirty="0">
                <a:latin typeface="Courier New" panose="02070309020205020404" pitchFamily="49" charset="0"/>
                <a:cs typeface="Courier New" panose="02070309020205020404" pitchFamily="49" charset="0"/>
              </a:rPr>
              <a:t>     &lt;type&gt;boat&lt;/type&gt;</a:t>
            </a:r>
          </a:p>
          <a:p>
            <a:r>
              <a:rPr lang="en-US" sz="700" dirty="0">
                <a:latin typeface="Courier New" panose="02070309020205020404" pitchFamily="49" charset="0"/>
                <a:cs typeface="Courier New" panose="02070309020205020404" pitchFamily="49" charset="0"/>
              </a:rPr>
              <a:t>	&lt;/item&gt;</a:t>
            </a:r>
            <a:br>
              <a:rPr lang="en-US" sz="700" dirty="0">
                <a:latin typeface="Courier New" panose="02070309020205020404" pitchFamily="49" charset="0"/>
                <a:cs typeface="Courier New" panose="02070309020205020404" pitchFamily="49" charset="0"/>
              </a:rPr>
            </a:br>
            <a:endParaRPr lang="en-US" sz="700" dirty="0">
              <a:latin typeface="Courier New" panose="02070309020205020404" pitchFamily="49" charset="0"/>
              <a:cs typeface="Courier New" panose="02070309020205020404" pitchFamily="49" charset="0"/>
            </a:endParaRPr>
          </a:p>
          <a:p>
            <a:r>
              <a:rPr lang="en-US" sz="700" dirty="0">
                <a:latin typeface="Courier New" panose="02070309020205020404" pitchFamily="49" charset="0"/>
                <a:cs typeface="Courier New" panose="02070309020205020404" pitchFamily="49" charset="0"/>
              </a:rPr>
              <a:t>&lt;/catalog&gt;</a:t>
            </a:r>
          </a:p>
        </p:txBody>
      </p:sp>
    </p:spTree>
    <p:extLst>
      <p:ext uri="{BB962C8B-B14F-4D97-AF65-F5344CB8AC3E}">
        <p14:creationId xmlns:p14="http://schemas.microsoft.com/office/powerpoint/2010/main" val="331926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par>
                                <p:cTn id="13" presetID="9"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4"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55A58F-BAF0-7840-8FC9-EB8041CDAAFC}"/>
              </a:ext>
            </a:extLst>
          </p:cNvPr>
          <p:cNvSpPr>
            <a:spLocks noGrp="1"/>
          </p:cNvSpPr>
          <p:nvPr>
            <p:ph type="sldNum" sz="quarter" idx="12"/>
          </p:nvPr>
        </p:nvSpPr>
        <p:spPr/>
        <p:txBody>
          <a:bodyPr/>
          <a:lstStyle/>
          <a:p>
            <a:fld id="{D53520CE-AE05-DB46-ADBA-64C83163815C}" type="slidenum">
              <a:rPr lang="en-GB" smtClean="0"/>
              <a:t>61</a:t>
            </a:fld>
            <a:endParaRPr lang="en-GB"/>
          </a:p>
        </p:txBody>
      </p:sp>
      <p:sp>
        <p:nvSpPr>
          <p:cNvPr id="2" name="Title 1">
            <a:extLst>
              <a:ext uri="{FF2B5EF4-FFF2-40B4-BE49-F238E27FC236}">
                <a16:creationId xmlns:a16="http://schemas.microsoft.com/office/drawing/2014/main" id="{0AF24E9E-B6DF-AB4B-8D15-280C85E7AB47}"/>
              </a:ext>
            </a:extLst>
          </p:cNvPr>
          <p:cNvSpPr>
            <a:spLocks noGrp="1"/>
          </p:cNvSpPr>
          <p:nvPr>
            <p:ph type="title" idx="4294967295"/>
          </p:nvPr>
        </p:nvSpPr>
        <p:spPr>
          <a:xfrm>
            <a:off x="0" y="-33874"/>
            <a:ext cx="4348976" cy="763588"/>
          </a:xfrm>
        </p:spPr>
        <p:txBody>
          <a:bodyPr/>
          <a:lstStyle/>
          <a:p>
            <a:r>
              <a:rPr lang="en-US" dirty="0"/>
              <a:t>Example 3</a:t>
            </a:r>
          </a:p>
        </p:txBody>
      </p:sp>
      <p:sp>
        <p:nvSpPr>
          <p:cNvPr id="9" name="TextBox 8">
            <a:extLst>
              <a:ext uri="{FF2B5EF4-FFF2-40B4-BE49-F238E27FC236}">
                <a16:creationId xmlns:a16="http://schemas.microsoft.com/office/drawing/2014/main" id="{C07C2318-24B1-A74B-8B36-BA96476A1310}"/>
              </a:ext>
            </a:extLst>
          </p:cNvPr>
          <p:cNvSpPr txBox="1"/>
          <p:nvPr/>
        </p:nvSpPr>
        <p:spPr>
          <a:xfrm>
            <a:off x="22303" y="6162864"/>
            <a:ext cx="982961" cy="261610"/>
          </a:xfrm>
          <a:prstGeom prst="rect">
            <a:avLst/>
          </a:prstGeom>
          <a:noFill/>
        </p:spPr>
        <p:txBody>
          <a:bodyPr wrap="none" rtlCol="0">
            <a:spAutoFit/>
          </a:bodyPr>
          <a:lstStyle/>
          <a:p>
            <a:r>
              <a:rPr lang="en-US" sz="1100" b="1" dirty="0"/>
              <a:t>Try it online:</a:t>
            </a:r>
          </a:p>
        </p:txBody>
      </p:sp>
      <p:sp>
        <p:nvSpPr>
          <p:cNvPr id="4" name="Rectangle 3">
            <a:extLst>
              <a:ext uri="{FF2B5EF4-FFF2-40B4-BE49-F238E27FC236}">
                <a16:creationId xmlns:a16="http://schemas.microsoft.com/office/drawing/2014/main" id="{785DFDF1-BD23-2C4E-8F47-902A2863CD19}"/>
              </a:ext>
            </a:extLst>
          </p:cNvPr>
          <p:cNvSpPr/>
          <p:nvPr/>
        </p:nvSpPr>
        <p:spPr>
          <a:xfrm>
            <a:off x="22303" y="6410389"/>
            <a:ext cx="9288967" cy="246221"/>
          </a:xfrm>
          <a:prstGeom prst="rect">
            <a:avLst/>
          </a:prstGeom>
        </p:spPr>
        <p:txBody>
          <a:bodyPr wrap="square">
            <a:spAutoFit/>
          </a:bodyPr>
          <a:lstStyle/>
          <a:p>
            <a:r>
              <a:rPr lang="en-GB" sz="1000" dirty="0">
                <a:hlinkClick r:id="rId3"/>
              </a:rPr>
              <a:t>https://www.w3schools.com/xml/tryxslt.asp?xmlfile=cdcatalog&amp;xsltfile=cdcatalog_if</a:t>
            </a:r>
            <a:endParaRPr lang="en-US" sz="1000" dirty="0"/>
          </a:p>
        </p:txBody>
      </p:sp>
      <p:sp>
        <p:nvSpPr>
          <p:cNvPr id="12" name="Rectangle 11">
            <a:extLst>
              <a:ext uri="{FF2B5EF4-FFF2-40B4-BE49-F238E27FC236}">
                <a16:creationId xmlns:a16="http://schemas.microsoft.com/office/drawing/2014/main" id="{C0214C0C-ACA7-FD48-B66C-EED38007F0E8}"/>
              </a:ext>
            </a:extLst>
          </p:cNvPr>
          <p:cNvSpPr/>
          <p:nvPr/>
        </p:nvSpPr>
        <p:spPr>
          <a:xfrm>
            <a:off x="5800060" y="196001"/>
            <a:ext cx="6096000" cy="6555641"/>
          </a:xfrm>
          <a:prstGeom prst="rect">
            <a:avLst/>
          </a:prstGeom>
        </p:spPr>
        <p:txBody>
          <a:bodyPr>
            <a:spAutoFit/>
          </a:bodyPr>
          <a:lstStyle/>
          <a:p>
            <a:r>
              <a:rPr lang="en-US" sz="1400" b="1" u="sng" dirty="0">
                <a:latin typeface="Courier New" panose="02070309020205020404" pitchFamily="49" charset="0"/>
                <a:cs typeface="Courier New" panose="02070309020205020404" pitchFamily="49" charset="0"/>
              </a:rPr>
              <a:t>XSLT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&lt;?xml version="1.0" encoding="ISO-8859-1"?&gt;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xsl:stylesheet</a:t>
            </a:r>
            <a:r>
              <a:rPr lang="en-US" sz="1400" dirty="0">
                <a:latin typeface="Courier New" panose="02070309020205020404" pitchFamily="49" charset="0"/>
                <a:cs typeface="Courier New" panose="02070309020205020404" pitchFamily="49" charset="0"/>
              </a:rPr>
              <a:t> version="1.0" </a:t>
            </a:r>
            <a:r>
              <a:rPr lang="en-US" sz="1400" dirty="0" err="1">
                <a:latin typeface="Courier New" panose="02070309020205020404" pitchFamily="49" charset="0"/>
                <a:cs typeface="Courier New" panose="02070309020205020404" pitchFamily="49" charset="0"/>
              </a:rPr>
              <a:t>xmlns:xsl</a:t>
            </a:r>
            <a:r>
              <a:rPr lang="en-US" sz="1400" dirty="0">
                <a:latin typeface="Courier New" panose="02070309020205020404" pitchFamily="49" charset="0"/>
                <a:cs typeface="Courier New" panose="02070309020205020404" pitchFamily="49" charset="0"/>
              </a:rPr>
              <a:t>="http://www.w3.org/1999/XSL/Transform"&gt;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xsl:template</a:t>
            </a:r>
            <a:r>
              <a:rPr lang="en-US" sz="1400" dirty="0">
                <a:latin typeface="Courier New" panose="02070309020205020404" pitchFamily="49" charset="0"/>
                <a:cs typeface="Courier New" panose="02070309020205020404" pitchFamily="49" charset="0"/>
              </a:rPr>
              <a:t> match="/"&gt;</a:t>
            </a:r>
          </a:p>
          <a:p>
            <a:r>
              <a:rPr lang="en-US" sz="1400" dirty="0">
                <a:latin typeface="Courier New" panose="02070309020205020404" pitchFamily="49" charset="0"/>
                <a:cs typeface="Courier New" panose="02070309020205020404" pitchFamily="49" charset="0"/>
              </a:rPr>
              <a:t>  &lt;html&gt;</a:t>
            </a:r>
          </a:p>
          <a:p>
            <a:r>
              <a:rPr lang="en-US" sz="1400" dirty="0">
                <a:latin typeface="Courier New" panose="02070309020205020404" pitchFamily="49" charset="0"/>
                <a:cs typeface="Courier New" panose="02070309020205020404" pitchFamily="49" charset="0"/>
              </a:rPr>
              <a:t>  &lt;body&gt;</a:t>
            </a:r>
          </a:p>
          <a:p>
            <a:r>
              <a:rPr lang="en-US" sz="1400" dirty="0">
                <a:latin typeface="Courier New" panose="02070309020205020404" pitchFamily="49" charset="0"/>
                <a:cs typeface="Courier New" panose="02070309020205020404" pitchFamily="49" charset="0"/>
              </a:rPr>
              <a:t>  &lt;h2&gt;Conditional Example&lt;/h2&gt;</a:t>
            </a:r>
          </a:p>
          <a:p>
            <a:r>
              <a:rPr lang="en-US" sz="1400" dirty="0">
                <a:latin typeface="Courier New" panose="02070309020205020404" pitchFamily="49" charset="0"/>
                <a:cs typeface="Courier New" panose="02070309020205020404" pitchFamily="49" charset="0"/>
              </a:rPr>
              <a:t>    &lt;table border="1"&gt;</a:t>
            </a:r>
          </a:p>
          <a:p>
            <a:r>
              <a:rPr lang="en-US" sz="1400" dirty="0">
                <a:latin typeface="Courier New" panose="02070309020205020404" pitchFamily="49" charset="0"/>
                <a:cs typeface="Courier New" panose="02070309020205020404" pitchFamily="49" charset="0"/>
              </a:rPr>
              <a:t>      &lt;tr </a:t>
            </a:r>
            <a:r>
              <a:rPr lang="en-US" sz="1400" dirty="0" err="1">
                <a:latin typeface="Courier New" panose="02070309020205020404" pitchFamily="49" charset="0"/>
                <a:cs typeface="Courier New" panose="02070309020205020404" pitchFamily="49" charset="0"/>
              </a:rPr>
              <a:t>bgcolor</a:t>
            </a:r>
            <a:r>
              <a:rPr lang="en-US" sz="1400" dirty="0">
                <a:latin typeface="Courier New" panose="02070309020205020404" pitchFamily="49" charset="0"/>
                <a:cs typeface="Courier New" panose="02070309020205020404" pitchFamily="49" charset="0"/>
              </a:rPr>
              <a:t>="#9acd32"&gt;</a:t>
            </a:r>
          </a:p>
          <a:p>
            <a:r>
              <a:rPr lang="en-US" sz="1400" dirty="0">
                <a:latin typeface="Courier New" panose="02070309020205020404" pitchFamily="49" charset="0"/>
                <a:cs typeface="Courier New" panose="02070309020205020404" pitchFamily="49" charset="0"/>
              </a:rPr>
              <a:t>        &lt;</a:t>
            </a:r>
            <a:r>
              <a:rPr lang="en-US" sz="1400" dirty="0" err="1">
                <a:latin typeface="Courier New" panose="02070309020205020404" pitchFamily="49" charset="0"/>
                <a:cs typeface="Courier New" panose="02070309020205020404" pitchFamily="49" charset="0"/>
              </a:rPr>
              <a:t>th</a:t>
            </a:r>
            <a:r>
              <a:rPr lang="en-US" sz="1400" dirty="0">
                <a:latin typeface="Courier New" panose="02070309020205020404" pitchFamily="49" charset="0"/>
                <a:cs typeface="Courier New" panose="02070309020205020404" pitchFamily="49" charset="0"/>
              </a:rPr>
              <a:t>&gt;type&lt;/</a:t>
            </a:r>
            <a:r>
              <a:rPr lang="en-US" sz="1400" dirty="0" err="1">
                <a:latin typeface="Courier New" panose="02070309020205020404" pitchFamily="49" charset="0"/>
                <a:cs typeface="Courier New" panose="02070309020205020404" pitchFamily="49" charset="0"/>
              </a:rPr>
              <a:t>th</a:t>
            </a:r>
            <a:r>
              <a:rPr lang="en-US" sz="1400"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&lt;/tr&gt;</a:t>
            </a:r>
          </a:p>
          <a:p>
            <a:r>
              <a:rPr lang="en-US" sz="1400" dirty="0">
                <a:latin typeface="Courier New" panose="02070309020205020404" pitchFamily="49" charset="0"/>
                <a:cs typeface="Courier New" panose="02070309020205020404" pitchFamily="49" charset="0"/>
              </a:rPr>
              <a:t>    &lt;</a:t>
            </a:r>
            <a:r>
              <a:rPr lang="en-US" sz="1400" dirty="0" err="1">
                <a:latin typeface="Courier New" panose="02070309020205020404" pitchFamily="49" charset="0"/>
                <a:cs typeface="Courier New" panose="02070309020205020404" pitchFamily="49" charset="0"/>
              </a:rPr>
              <a:t>xsl:for-each</a:t>
            </a:r>
            <a:r>
              <a:rPr lang="en-US" sz="1400" dirty="0">
                <a:latin typeface="Courier New" panose="02070309020205020404" pitchFamily="49" charset="0"/>
                <a:cs typeface="Courier New" panose="02070309020205020404" pitchFamily="49" charset="0"/>
              </a:rPr>
              <a:t> select="catalog/item"&gt;</a:t>
            </a:r>
          </a:p>
          <a:p>
            <a:pPr lvl="2"/>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xsl:if</a:t>
            </a:r>
            <a:r>
              <a:rPr lang="en-US" sz="1400" b="1" dirty="0">
                <a:latin typeface="Courier New" panose="02070309020205020404" pitchFamily="49" charset="0"/>
                <a:cs typeface="Courier New" panose="02070309020205020404" pitchFamily="49" charset="0"/>
              </a:rPr>
              <a:t> test="</a:t>
            </a:r>
            <a:r>
              <a:rPr lang="en-US" sz="1400" b="1" dirty="0" err="1">
                <a:latin typeface="Courier New" panose="02070309020205020404" pitchFamily="49" charset="0"/>
                <a:cs typeface="Courier New" panose="02070309020205020404" pitchFamily="49" charset="0"/>
              </a:rPr>
              <a:t>colour</a:t>
            </a:r>
            <a:r>
              <a:rPr lang="en-US" sz="1400" b="1" dirty="0">
                <a:latin typeface="Courier New" panose="02070309020205020404" pitchFamily="49" charset="0"/>
                <a:cs typeface="Courier New" panose="02070309020205020404" pitchFamily="49" charset="0"/>
              </a:rPr>
              <a:t>='red'"&gt;</a:t>
            </a:r>
          </a:p>
          <a:p>
            <a:pPr lvl="2"/>
            <a:r>
              <a:rPr lang="en-US" sz="1400" b="1" dirty="0">
                <a:latin typeface="Courier New" panose="02070309020205020404" pitchFamily="49" charset="0"/>
                <a:cs typeface="Courier New" panose="02070309020205020404" pitchFamily="49" charset="0"/>
              </a:rPr>
              <a:t>     &lt;tr </a:t>
            </a:r>
            <a:r>
              <a:rPr lang="en-US" sz="1400" b="1" dirty="0" err="1">
                <a:latin typeface="Courier New" panose="02070309020205020404" pitchFamily="49" charset="0"/>
                <a:cs typeface="Courier New" panose="02070309020205020404" pitchFamily="49" charset="0"/>
              </a:rPr>
              <a:t>bgcolor</a:t>
            </a:r>
            <a:r>
              <a:rPr lang="en-US" sz="1400" b="1" dirty="0">
                <a:latin typeface="Courier New" panose="02070309020205020404" pitchFamily="49" charset="0"/>
                <a:cs typeface="Courier New" panose="02070309020205020404" pitchFamily="49" charset="0"/>
              </a:rPr>
              <a:t>="red"&gt;</a:t>
            </a:r>
          </a:p>
          <a:p>
            <a:pPr lvl="2"/>
            <a:r>
              <a:rPr lang="en-US" sz="1400" b="1" dirty="0">
                <a:latin typeface="Courier New" panose="02070309020205020404" pitchFamily="49" charset="0"/>
                <a:cs typeface="Courier New" panose="02070309020205020404" pitchFamily="49" charset="0"/>
              </a:rPr>
              <a:t>        &lt;td&gt;&lt;</a:t>
            </a:r>
            <a:r>
              <a:rPr lang="en-US" sz="1400" b="1" dirty="0" err="1">
                <a:latin typeface="Courier New" panose="02070309020205020404" pitchFamily="49" charset="0"/>
                <a:cs typeface="Courier New" panose="02070309020205020404" pitchFamily="49" charset="0"/>
              </a:rPr>
              <a:t>xsl:value-of</a:t>
            </a:r>
            <a:r>
              <a:rPr lang="en-US" sz="1400" b="1" dirty="0">
                <a:latin typeface="Courier New" panose="02070309020205020404" pitchFamily="49" charset="0"/>
                <a:cs typeface="Courier New" panose="02070309020205020404" pitchFamily="49" charset="0"/>
              </a:rPr>
              <a:t> select="type"/&gt;&lt;/td&gt;</a:t>
            </a:r>
          </a:p>
          <a:p>
            <a:pPr lvl="2"/>
            <a:r>
              <a:rPr lang="en-US" sz="1400" b="1" dirty="0">
                <a:latin typeface="Courier New" panose="02070309020205020404" pitchFamily="49" charset="0"/>
                <a:cs typeface="Courier New" panose="02070309020205020404" pitchFamily="49" charset="0"/>
              </a:rPr>
              <a:t>      &lt;/tr&gt;</a:t>
            </a:r>
          </a:p>
          <a:p>
            <a:pPr lvl="2"/>
            <a:r>
              <a:rPr lang="en-US" sz="1400" b="1" dirty="0">
                <a:latin typeface="Courier New" panose="02070309020205020404" pitchFamily="49" charset="0"/>
                <a:cs typeface="Courier New" panose="02070309020205020404" pitchFamily="49" charset="0"/>
              </a:rPr>
              <a:t>  &lt;/</a:t>
            </a:r>
            <a:r>
              <a:rPr lang="en-US" sz="1400" b="1" dirty="0" err="1">
                <a:latin typeface="Courier New" panose="02070309020205020404" pitchFamily="49" charset="0"/>
                <a:cs typeface="Courier New" panose="02070309020205020404" pitchFamily="49" charset="0"/>
              </a:rPr>
              <a:t>xsl:if</a:t>
            </a:r>
            <a:r>
              <a:rPr lang="en-US" sz="1400" b="1" dirty="0">
                <a:latin typeface="Courier New" panose="02070309020205020404" pitchFamily="49" charset="0"/>
                <a:cs typeface="Courier New" panose="02070309020205020404" pitchFamily="49" charset="0"/>
              </a:rPr>
              <a:t>&gt;</a:t>
            </a:r>
          </a:p>
          <a:p>
            <a:pPr lvl="2"/>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xsl:if</a:t>
            </a:r>
            <a:r>
              <a:rPr lang="en-US" sz="1400" b="1" dirty="0">
                <a:latin typeface="Courier New" panose="02070309020205020404" pitchFamily="49" charset="0"/>
                <a:cs typeface="Courier New" panose="02070309020205020404" pitchFamily="49" charset="0"/>
              </a:rPr>
              <a:t> test="</a:t>
            </a:r>
            <a:r>
              <a:rPr lang="en-US" sz="1400" b="1" dirty="0" err="1">
                <a:latin typeface="Courier New" panose="02070309020205020404" pitchFamily="49" charset="0"/>
                <a:cs typeface="Courier New" panose="02070309020205020404" pitchFamily="49" charset="0"/>
              </a:rPr>
              <a:t>colour</a:t>
            </a:r>
            <a:r>
              <a:rPr lang="en-US" sz="1400" b="1" dirty="0">
                <a:latin typeface="Courier New" panose="02070309020205020404" pitchFamily="49" charset="0"/>
                <a:cs typeface="Courier New" panose="02070309020205020404" pitchFamily="49" charset="0"/>
              </a:rPr>
              <a:t>='blue'"&gt;</a:t>
            </a:r>
          </a:p>
          <a:p>
            <a:pPr lvl="2"/>
            <a:r>
              <a:rPr lang="en-US" sz="1400" b="1" dirty="0">
                <a:latin typeface="Courier New" panose="02070309020205020404" pitchFamily="49" charset="0"/>
                <a:cs typeface="Courier New" panose="02070309020205020404" pitchFamily="49" charset="0"/>
              </a:rPr>
              <a:t>     &lt;tr </a:t>
            </a:r>
            <a:r>
              <a:rPr lang="en-US" sz="1400" b="1" dirty="0" err="1">
                <a:latin typeface="Courier New" panose="02070309020205020404" pitchFamily="49" charset="0"/>
                <a:cs typeface="Courier New" panose="02070309020205020404" pitchFamily="49" charset="0"/>
              </a:rPr>
              <a:t>bgcolor</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lightblue</a:t>
            </a:r>
            <a:r>
              <a:rPr lang="en-US" sz="1400" b="1" dirty="0">
                <a:latin typeface="Courier New" panose="02070309020205020404" pitchFamily="49" charset="0"/>
                <a:cs typeface="Courier New" panose="02070309020205020404" pitchFamily="49" charset="0"/>
              </a:rPr>
              <a:t>"&gt;</a:t>
            </a:r>
          </a:p>
          <a:p>
            <a:pPr lvl="2"/>
            <a:r>
              <a:rPr lang="en-US" sz="1400" b="1" dirty="0">
                <a:latin typeface="Courier New" panose="02070309020205020404" pitchFamily="49" charset="0"/>
                <a:cs typeface="Courier New" panose="02070309020205020404" pitchFamily="49" charset="0"/>
              </a:rPr>
              <a:t>        &lt;td&gt;&lt;</a:t>
            </a:r>
            <a:r>
              <a:rPr lang="en-US" sz="1400" b="1" dirty="0" err="1">
                <a:latin typeface="Courier New" panose="02070309020205020404" pitchFamily="49" charset="0"/>
                <a:cs typeface="Courier New" panose="02070309020205020404" pitchFamily="49" charset="0"/>
              </a:rPr>
              <a:t>xsl:value-of</a:t>
            </a:r>
            <a:r>
              <a:rPr lang="en-US" sz="1400" b="1" dirty="0">
                <a:latin typeface="Courier New" panose="02070309020205020404" pitchFamily="49" charset="0"/>
                <a:cs typeface="Courier New" panose="02070309020205020404" pitchFamily="49" charset="0"/>
              </a:rPr>
              <a:t> select="type"/&gt;&lt;/td&gt;</a:t>
            </a:r>
          </a:p>
          <a:p>
            <a:pPr lvl="2"/>
            <a:r>
              <a:rPr lang="en-US" sz="1400" b="1" dirty="0">
                <a:latin typeface="Courier New" panose="02070309020205020404" pitchFamily="49" charset="0"/>
                <a:cs typeface="Courier New" panose="02070309020205020404" pitchFamily="49" charset="0"/>
              </a:rPr>
              <a:t>      &lt;/tr&gt;</a:t>
            </a:r>
          </a:p>
          <a:p>
            <a:pPr lvl="2"/>
            <a:r>
              <a:rPr lang="en-US" sz="1400" b="1" dirty="0">
                <a:latin typeface="Courier New" panose="02070309020205020404" pitchFamily="49" charset="0"/>
                <a:cs typeface="Courier New" panose="02070309020205020404" pitchFamily="49" charset="0"/>
              </a:rPr>
              <a:t>  &lt;/</a:t>
            </a:r>
            <a:r>
              <a:rPr lang="en-US" sz="1400" b="1" dirty="0" err="1">
                <a:latin typeface="Courier New" panose="02070309020205020404" pitchFamily="49" charset="0"/>
                <a:cs typeface="Courier New" panose="02070309020205020404" pitchFamily="49" charset="0"/>
              </a:rPr>
              <a:t>xsl:if</a:t>
            </a:r>
            <a:r>
              <a:rPr lang="en-US" sz="1400" b="1"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a:t>
            </a:r>
            <a:r>
              <a:rPr lang="en-US" sz="1400" dirty="0" err="1">
                <a:latin typeface="Courier New" panose="02070309020205020404" pitchFamily="49" charset="0"/>
                <a:cs typeface="Courier New" panose="02070309020205020404" pitchFamily="49" charset="0"/>
              </a:rPr>
              <a:t>xsl:for-each</a:t>
            </a:r>
            <a:r>
              <a:rPr lang="en-US" sz="1400"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&lt;/table&gt;</a:t>
            </a:r>
          </a:p>
          <a:p>
            <a:r>
              <a:rPr lang="en-US" sz="1400" dirty="0">
                <a:latin typeface="Courier New" panose="02070309020205020404" pitchFamily="49" charset="0"/>
                <a:cs typeface="Courier New" panose="02070309020205020404" pitchFamily="49" charset="0"/>
              </a:rPr>
              <a:t>  &lt;/body&gt;</a:t>
            </a:r>
          </a:p>
          <a:p>
            <a:r>
              <a:rPr lang="en-US" sz="1400" dirty="0">
                <a:latin typeface="Courier New" panose="02070309020205020404" pitchFamily="49" charset="0"/>
                <a:cs typeface="Courier New" panose="02070309020205020404" pitchFamily="49" charset="0"/>
              </a:rPr>
              <a:t>  &lt;/html&gt;</a:t>
            </a:r>
          </a:p>
          <a:p>
            <a:r>
              <a:rPr lang="en-US" sz="1400" dirty="0">
                <a:latin typeface="Courier New" panose="02070309020205020404" pitchFamily="49" charset="0"/>
                <a:cs typeface="Courier New" panose="02070309020205020404" pitchFamily="49" charset="0"/>
              </a:rPr>
              <a:t> &lt;/</a:t>
            </a:r>
            <a:r>
              <a:rPr lang="en-US" sz="1400" dirty="0" err="1">
                <a:latin typeface="Courier New" panose="02070309020205020404" pitchFamily="49" charset="0"/>
                <a:cs typeface="Courier New" panose="02070309020205020404" pitchFamily="49" charset="0"/>
              </a:rPr>
              <a:t>xsl:template</a:t>
            </a:r>
            <a:r>
              <a:rPr lang="en-US" sz="1400"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xsl:stylesheet</a:t>
            </a:r>
            <a:r>
              <a:rPr lang="en-US" sz="1400" dirty="0">
                <a:latin typeface="Courier New" panose="02070309020205020404" pitchFamily="49" charset="0"/>
                <a:cs typeface="Courier New" panose="02070309020205020404" pitchFamily="49" charset="0"/>
              </a:rPr>
              <a:t>&gt;</a:t>
            </a:r>
          </a:p>
        </p:txBody>
      </p:sp>
      <p:sp>
        <p:nvSpPr>
          <p:cNvPr id="13" name="Rectangle 12">
            <a:extLst>
              <a:ext uri="{FF2B5EF4-FFF2-40B4-BE49-F238E27FC236}">
                <a16:creationId xmlns:a16="http://schemas.microsoft.com/office/drawing/2014/main" id="{C3F901B5-EEB0-3B41-9778-7453C4F87221}"/>
              </a:ext>
            </a:extLst>
          </p:cNvPr>
          <p:cNvSpPr/>
          <p:nvPr/>
        </p:nvSpPr>
        <p:spPr>
          <a:xfrm>
            <a:off x="148684" y="977239"/>
            <a:ext cx="6096000" cy="2893100"/>
          </a:xfrm>
          <a:prstGeom prst="rect">
            <a:avLst/>
          </a:prstGeom>
        </p:spPr>
        <p:txBody>
          <a:bodyPr>
            <a:spAutoFit/>
          </a:bodyPr>
          <a:lstStyle/>
          <a:p>
            <a:r>
              <a:rPr lang="en-US" sz="1400" b="1" u="sng" dirty="0">
                <a:latin typeface="Courier New" panose="02070309020205020404" pitchFamily="49" charset="0"/>
                <a:cs typeface="Courier New" panose="02070309020205020404" pitchFamily="49" charset="0"/>
              </a:rPr>
              <a:t>XML DOCUMENT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&lt;?xml version="1.0" encoding="ISO-8859-1"?&gt;</a:t>
            </a:r>
          </a:p>
          <a:p>
            <a:r>
              <a:rPr lang="en-US" sz="1400" dirty="0">
                <a:latin typeface="Courier New" panose="02070309020205020404" pitchFamily="49" charset="0"/>
                <a:cs typeface="Courier New" panose="02070309020205020404" pitchFamily="49" charset="0"/>
              </a:rPr>
              <a:t>&lt;catalog&gt;</a:t>
            </a:r>
          </a:p>
          <a:p>
            <a:r>
              <a:rPr lang="en-US" sz="1400" dirty="0">
                <a:latin typeface="Courier New" panose="02070309020205020404" pitchFamily="49" charset="0"/>
                <a:cs typeface="Courier New" panose="02070309020205020404" pitchFamily="49" charset="0"/>
              </a:rPr>
              <a:t>	&lt;item&gt; </a:t>
            </a:r>
          </a:p>
          <a:p>
            <a:r>
              <a:rPr lang="en-US" sz="1400" dirty="0">
                <a:latin typeface="Courier New" panose="02070309020205020404" pitchFamily="49" charset="0"/>
                <a:cs typeface="Courier New" panose="02070309020205020404" pitchFamily="49" charset="0"/>
              </a:rPr>
              <a:t>        &lt;type&gt;car&lt;/type&gt;</a:t>
            </a:r>
          </a:p>
          <a:p>
            <a:r>
              <a:rPr lang="en-US" sz="1400" b="1" dirty="0">
                <a:latin typeface="Courier New" panose="02070309020205020404" pitchFamily="49" charset="0"/>
                <a:cs typeface="Courier New" panose="02070309020205020404" pitchFamily="49" charset="0"/>
              </a:rPr>
              <a:t>        &lt;</a:t>
            </a:r>
            <a:r>
              <a:rPr lang="en-US" sz="1400" b="1" dirty="0" err="1">
                <a:latin typeface="Courier New" panose="02070309020205020404" pitchFamily="49" charset="0"/>
                <a:cs typeface="Courier New" panose="02070309020205020404" pitchFamily="49" charset="0"/>
              </a:rPr>
              <a:t>colour</a:t>
            </a:r>
            <a:r>
              <a:rPr lang="en-US" sz="1400" b="1" dirty="0">
                <a:latin typeface="Courier New" panose="02070309020205020404" pitchFamily="49" charset="0"/>
                <a:cs typeface="Courier New" panose="02070309020205020404" pitchFamily="49" charset="0"/>
              </a:rPr>
              <a:t>&gt;red&lt;/</a:t>
            </a:r>
            <a:r>
              <a:rPr lang="en-US" sz="1400" b="1" dirty="0" err="1">
                <a:latin typeface="Courier New" panose="02070309020205020404" pitchFamily="49" charset="0"/>
                <a:cs typeface="Courier New" panose="02070309020205020404" pitchFamily="49" charset="0"/>
              </a:rPr>
              <a:t>colour</a:t>
            </a:r>
            <a:r>
              <a:rPr lang="en-US" sz="1400" b="1"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&lt;/item&gt;</a:t>
            </a:r>
          </a:p>
          <a:p>
            <a:r>
              <a:rPr lang="en-US" sz="1400" dirty="0">
                <a:latin typeface="Courier New" panose="02070309020205020404" pitchFamily="49" charset="0"/>
                <a:cs typeface="Courier New" panose="02070309020205020404" pitchFamily="49" charset="0"/>
              </a:rPr>
              <a:t>	&lt;item&gt; </a:t>
            </a:r>
          </a:p>
          <a:p>
            <a:r>
              <a:rPr lang="en-US" sz="1400" dirty="0">
                <a:latin typeface="Courier New" panose="02070309020205020404" pitchFamily="49" charset="0"/>
                <a:cs typeface="Courier New" panose="02070309020205020404" pitchFamily="49" charset="0"/>
              </a:rPr>
              <a:t>       &lt;type&gt;boat&lt;/type&gt;</a:t>
            </a:r>
          </a:p>
          <a:p>
            <a:r>
              <a:rPr lang="en-US" sz="1400" b="1" dirty="0">
                <a:latin typeface="Courier New" panose="02070309020205020404" pitchFamily="49" charset="0"/>
                <a:cs typeface="Courier New" panose="02070309020205020404" pitchFamily="49" charset="0"/>
              </a:rPr>
              <a:t>       &lt;</a:t>
            </a:r>
            <a:r>
              <a:rPr lang="en-US" sz="1400" b="1" dirty="0" err="1">
                <a:latin typeface="Courier New" panose="02070309020205020404" pitchFamily="49" charset="0"/>
                <a:cs typeface="Courier New" panose="02070309020205020404" pitchFamily="49" charset="0"/>
              </a:rPr>
              <a:t>colour</a:t>
            </a:r>
            <a:r>
              <a:rPr lang="en-US" sz="1400" b="1" dirty="0">
                <a:latin typeface="Courier New" panose="02070309020205020404" pitchFamily="49" charset="0"/>
                <a:cs typeface="Courier New" panose="02070309020205020404" pitchFamily="49" charset="0"/>
              </a:rPr>
              <a:t>&gt;blue&lt;/</a:t>
            </a:r>
            <a:r>
              <a:rPr lang="en-US" sz="1400" b="1" dirty="0" err="1">
                <a:latin typeface="Courier New" panose="02070309020205020404" pitchFamily="49" charset="0"/>
                <a:cs typeface="Courier New" panose="02070309020205020404" pitchFamily="49" charset="0"/>
              </a:rPr>
              <a:t>colour</a:t>
            </a:r>
            <a:r>
              <a:rPr lang="en-US" sz="1400" b="1"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&lt;/item&gt;</a:t>
            </a:r>
          </a:p>
          <a:p>
            <a:r>
              <a:rPr lang="en-US" sz="1400" dirty="0">
                <a:latin typeface="Courier New" panose="02070309020205020404" pitchFamily="49" charset="0"/>
                <a:cs typeface="Courier New" panose="02070309020205020404" pitchFamily="49" charset="0"/>
              </a:rPr>
              <a:t>&lt;/catalog&gt;</a:t>
            </a:r>
          </a:p>
        </p:txBody>
      </p:sp>
      <p:pic>
        <p:nvPicPr>
          <p:cNvPr id="15" name="Picture 14">
            <a:extLst>
              <a:ext uri="{FF2B5EF4-FFF2-40B4-BE49-F238E27FC236}">
                <a16:creationId xmlns:a16="http://schemas.microsoft.com/office/drawing/2014/main" id="{C9547964-34C6-DF4C-BB50-32F1B73D47FC}"/>
              </a:ext>
            </a:extLst>
          </p:cNvPr>
          <p:cNvPicPr>
            <a:picLocks noChangeAspect="1"/>
          </p:cNvPicPr>
          <p:nvPr/>
        </p:nvPicPr>
        <p:blipFill>
          <a:blip r:embed="rId4"/>
          <a:stretch>
            <a:fillRect/>
          </a:stretch>
        </p:blipFill>
        <p:spPr>
          <a:xfrm>
            <a:off x="1501234" y="4225964"/>
            <a:ext cx="3390900" cy="1828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935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55A58F-BAF0-7840-8FC9-EB8041CDAAFC}"/>
              </a:ext>
            </a:extLst>
          </p:cNvPr>
          <p:cNvSpPr>
            <a:spLocks noGrp="1"/>
          </p:cNvSpPr>
          <p:nvPr>
            <p:ph type="sldNum" sz="quarter" idx="12"/>
          </p:nvPr>
        </p:nvSpPr>
        <p:spPr/>
        <p:txBody>
          <a:bodyPr/>
          <a:lstStyle/>
          <a:p>
            <a:fld id="{D53520CE-AE05-DB46-ADBA-64C83163815C}" type="slidenum">
              <a:rPr lang="en-GB" smtClean="0"/>
              <a:t>62</a:t>
            </a:fld>
            <a:endParaRPr lang="en-GB"/>
          </a:p>
        </p:txBody>
      </p:sp>
      <p:sp>
        <p:nvSpPr>
          <p:cNvPr id="2" name="Title 1">
            <a:extLst>
              <a:ext uri="{FF2B5EF4-FFF2-40B4-BE49-F238E27FC236}">
                <a16:creationId xmlns:a16="http://schemas.microsoft.com/office/drawing/2014/main" id="{0AF24E9E-B6DF-AB4B-8D15-280C85E7AB47}"/>
              </a:ext>
            </a:extLst>
          </p:cNvPr>
          <p:cNvSpPr>
            <a:spLocks noGrp="1"/>
          </p:cNvSpPr>
          <p:nvPr>
            <p:ph type="title" idx="4294967295"/>
          </p:nvPr>
        </p:nvSpPr>
        <p:spPr>
          <a:xfrm>
            <a:off x="0" y="-33874"/>
            <a:ext cx="4348976" cy="763588"/>
          </a:xfrm>
        </p:spPr>
        <p:txBody>
          <a:bodyPr/>
          <a:lstStyle/>
          <a:p>
            <a:r>
              <a:rPr lang="en-US" dirty="0"/>
              <a:t>Example 4</a:t>
            </a:r>
          </a:p>
        </p:txBody>
      </p:sp>
      <p:sp>
        <p:nvSpPr>
          <p:cNvPr id="9" name="TextBox 8">
            <a:extLst>
              <a:ext uri="{FF2B5EF4-FFF2-40B4-BE49-F238E27FC236}">
                <a16:creationId xmlns:a16="http://schemas.microsoft.com/office/drawing/2014/main" id="{C07C2318-24B1-A74B-8B36-BA96476A1310}"/>
              </a:ext>
            </a:extLst>
          </p:cNvPr>
          <p:cNvSpPr txBox="1"/>
          <p:nvPr/>
        </p:nvSpPr>
        <p:spPr>
          <a:xfrm>
            <a:off x="22303" y="6162864"/>
            <a:ext cx="982961" cy="261610"/>
          </a:xfrm>
          <a:prstGeom prst="rect">
            <a:avLst/>
          </a:prstGeom>
          <a:noFill/>
        </p:spPr>
        <p:txBody>
          <a:bodyPr wrap="none" rtlCol="0">
            <a:spAutoFit/>
          </a:bodyPr>
          <a:lstStyle/>
          <a:p>
            <a:r>
              <a:rPr lang="en-US" sz="1100" b="1" dirty="0"/>
              <a:t>Try it online:</a:t>
            </a:r>
          </a:p>
        </p:txBody>
      </p:sp>
      <p:sp>
        <p:nvSpPr>
          <p:cNvPr id="4" name="Rectangle 3">
            <a:extLst>
              <a:ext uri="{FF2B5EF4-FFF2-40B4-BE49-F238E27FC236}">
                <a16:creationId xmlns:a16="http://schemas.microsoft.com/office/drawing/2014/main" id="{785DFDF1-BD23-2C4E-8F47-902A2863CD19}"/>
              </a:ext>
            </a:extLst>
          </p:cNvPr>
          <p:cNvSpPr/>
          <p:nvPr/>
        </p:nvSpPr>
        <p:spPr>
          <a:xfrm>
            <a:off x="22303" y="6410389"/>
            <a:ext cx="9288967" cy="246221"/>
          </a:xfrm>
          <a:prstGeom prst="rect">
            <a:avLst/>
          </a:prstGeom>
        </p:spPr>
        <p:txBody>
          <a:bodyPr wrap="square">
            <a:spAutoFit/>
          </a:bodyPr>
          <a:lstStyle/>
          <a:p>
            <a:r>
              <a:rPr lang="en-GB" sz="1000" dirty="0">
                <a:hlinkClick r:id="rId3"/>
              </a:rPr>
              <a:t>https://www.w3schools.com/xml/tryxslt.asp?xmlfile=cdcatalog&amp;xsltfile=cdcatalog_if</a:t>
            </a:r>
            <a:endParaRPr lang="en-US" sz="1000" dirty="0"/>
          </a:p>
        </p:txBody>
      </p:sp>
      <p:sp>
        <p:nvSpPr>
          <p:cNvPr id="12" name="Rectangle 11">
            <a:extLst>
              <a:ext uri="{FF2B5EF4-FFF2-40B4-BE49-F238E27FC236}">
                <a16:creationId xmlns:a16="http://schemas.microsoft.com/office/drawing/2014/main" id="{C0214C0C-ACA7-FD48-B66C-EED38007F0E8}"/>
              </a:ext>
            </a:extLst>
          </p:cNvPr>
          <p:cNvSpPr/>
          <p:nvPr/>
        </p:nvSpPr>
        <p:spPr>
          <a:xfrm>
            <a:off x="5928659" y="443674"/>
            <a:ext cx="6096000" cy="5816977"/>
          </a:xfrm>
          <a:prstGeom prst="rect">
            <a:avLst/>
          </a:prstGeom>
        </p:spPr>
        <p:txBody>
          <a:bodyPr>
            <a:spAutoFit/>
          </a:bodyPr>
          <a:lstStyle/>
          <a:p>
            <a:r>
              <a:rPr lang="en-US" sz="1200" b="1" u="sng" dirty="0">
                <a:latin typeface="Courier New" panose="02070309020205020404" pitchFamily="49" charset="0"/>
                <a:cs typeface="Courier New" panose="02070309020205020404" pitchFamily="49" charset="0"/>
              </a:rPr>
              <a:t>XSLT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&lt;?xml version="1.0" encoding="ISO-8859-1"?&gt;</a:t>
            </a:r>
          </a:p>
          <a:p>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xsl:stylesheet</a:t>
            </a:r>
            <a:r>
              <a:rPr lang="en-US" sz="1200" dirty="0">
                <a:latin typeface="Courier New" panose="02070309020205020404" pitchFamily="49" charset="0"/>
                <a:cs typeface="Courier New" panose="02070309020205020404" pitchFamily="49" charset="0"/>
              </a:rPr>
              <a:t> version="1.0" </a:t>
            </a:r>
            <a:r>
              <a:rPr lang="en-US" sz="1200" dirty="0" err="1">
                <a:latin typeface="Courier New" panose="02070309020205020404" pitchFamily="49" charset="0"/>
                <a:cs typeface="Courier New" panose="02070309020205020404" pitchFamily="49" charset="0"/>
              </a:rPr>
              <a:t>xmlns:xsl</a:t>
            </a:r>
            <a:r>
              <a:rPr lang="en-US" sz="1200" dirty="0">
                <a:latin typeface="Courier New" panose="02070309020205020404" pitchFamily="49" charset="0"/>
                <a:cs typeface="Courier New" panose="02070309020205020404" pitchFamily="49" charset="0"/>
              </a:rPr>
              <a:t>="http://www.w3.org/1999/XSL/Transform"&gt;</a:t>
            </a:r>
          </a:p>
          <a:p>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xsl:template</a:t>
            </a:r>
            <a:r>
              <a:rPr lang="en-US" sz="1200" dirty="0">
                <a:latin typeface="Courier New" panose="02070309020205020404" pitchFamily="49" charset="0"/>
                <a:cs typeface="Courier New" panose="02070309020205020404" pitchFamily="49" charset="0"/>
              </a:rPr>
              <a:t> match="/"&gt;</a:t>
            </a:r>
          </a:p>
          <a:p>
            <a:r>
              <a:rPr lang="en-US" sz="1200" dirty="0">
                <a:latin typeface="Courier New" panose="02070309020205020404" pitchFamily="49" charset="0"/>
                <a:cs typeface="Courier New" panose="02070309020205020404" pitchFamily="49" charset="0"/>
              </a:rPr>
              <a:t>  &lt;html&gt;</a:t>
            </a:r>
          </a:p>
          <a:p>
            <a:r>
              <a:rPr lang="en-US" sz="1200" dirty="0">
                <a:latin typeface="Courier New" panose="02070309020205020404" pitchFamily="49" charset="0"/>
                <a:cs typeface="Courier New" panose="02070309020205020404" pitchFamily="49" charset="0"/>
              </a:rPr>
              <a:t>  &lt;body&gt;</a:t>
            </a:r>
          </a:p>
          <a:p>
            <a:r>
              <a:rPr lang="en-US" sz="1200" dirty="0">
                <a:latin typeface="Courier New" panose="02070309020205020404" pitchFamily="49" charset="0"/>
                <a:cs typeface="Courier New" panose="02070309020205020404" pitchFamily="49" charset="0"/>
              </a:rPr>
              <a:t>  &lt;h2&gt;Conditional Example&lt;/h2&gt;</a:t>
            </a:r>
          </a:p>
          <a:p>
            <a:r>
              <a:rPr lang="en-US" sz="1200" dirty="0">
                <a:latin typeface="Courier New" panose="02070309020205020404" pitchFamily="49" charset="0"/>
                <a:cs typeface="Courier New" panose="02070309020205020404" pitchFamily="49" charset="0"/>
              </a:rPr>
              <a:t>    &lt;table border="1"&gt;</a:t>
            </a:r>
          </a:p>
          <a:p>
            <a:r>
              <a:rPr lang="en-US" sz="1200" dirty="0">
                <a:latin typeface="Courier New" panose="02070309020205020404" pitchFamily="49" charset="0"/>
                <a:cs typeface="Courier New" panose="02070309020205020404" pitchFamily="49" charset="0"/>
              </a:rPr>
              <a:t>      &lt;tr </a:t>
            </a:r>
            <a:r>
              <a:rPr lang="en-US" sz="1200" dirty="0" err="1">
                <a:latin typeface="Courier New" panose="02070309020205020404" pitchFamily="49" charset="0"/>
                <a:cs typeface="Courier New" panose="02070309020205020404" pitchFamily="49" charset="0"/>
              </a:rPr>
              <a:t>bgcolor</a:t>
            </a:r>
            <a:r>
              <a:rPr lang="en-US" sz="1200" dirty="0">
                <a:latin typeface="Courier New" panose="02070309020205020404" pitchFamily="49" charset="0"/>
                <a:cs typeface="Courier New" panose="02070309020205020404" pitchFamily="49" charset="0"/>
              </a:rPr>
              <a:t>="#9acd32"&gt;</a:t>
            </a:r>
          </a:p>
          <a:p>
            <a:r>
              <a:rPr lang="en-US" sz="1200" dirty="0">
                <a:latin typeface="Courier New" panose="02070309020205020404" pitchFamily="49" charset="0"/>
                <a:cs typeface="Courier New" panose="02070309020205020404" pitchFamily="49" charset="0"/>
              </a:rPr>
              <a:t>        &lt;</a:t>
            </a:r>
            <a:r>
              <a:rPr lang="en-US" sz="1200" dirty="0" err="1">
                <a:latin typeface="Courier New" panose="02070309020205020404" pitchFamily="49" charset="0"/>
                <a:cs typeface="Courier New" panose="02070309020205020404" pitchFamily="49" charset="0"/>
              </a:rPr>
              <a:t>th</a:t>
            </a:r>
            <a:r>
              <a:rPr lang="en-US" sz="1200" dirty="0">
                <a:latin typeface="Courier New" panose="02070309020205020404" pitchFamily="49" charset="0"/>
                <a:cs typeface="Courier New" panose="02070309020205020404" pitchFamily="49" charset="0"/>
              </a:rPr>
              <a:t>&gt;type&lt;/</a:t>
            </a:r>
            <a:r>
              <a:rPr lang="en-US" sz="1200" dirty="0" err="1">
                <a:latin typeface="Courier New" panose="02070309020205020404" pitchFamily="49" charset="0"/>
                <a:cs typeface="Courier New" panose="02070309020205020404" pitchFamily="49" charset="0"/>
              </a:rPr>
              <a:t>th</a:t>
            </a:r>
            <a:r>
              <a:rPr lang="en-US" sz="1200" dirty="0">
                <a:latin typeface="Courier New" panose="02070309020205020404" pitchFamily="49" charset="0"/>
                <a:cs typeface="Courier New" panose="02070309020205020404" pitchFamily="49" charset="0"/>
              </a:rPr>
              <a:t>&gt;</a:t>
            </a:r>
          </a:p>
          <a:p>
            <a:r>
              <a:rPr lang="en-US" sz="1200" dirty="0">
                <a:latin typeface="Courier New" panose="02070309020205020404" pitchFamily="49" charset="0"/>
                <a:cs typeface="Courier New" panose="02070309020205020404" pitchFamily="49" charset="0"/>
              </a:rPr>
              <a:t>      &lt;/tr&gt;</a:t>
            </a:r>
          </a:p>
          <a:p>
            <a:r>
              <a:rPr lang="en-US" sz="1200" dirty="0">
                <a:latin typeface="Courier New" panose="02070309020205020404" pitchFamily="49" charset="0"/>
                <a:cs typeface="Courier New" panose="02070309020205020404" pitchFamily="49" charset="0"/>
              </a:rPr>
              <a:t>      &lt;</a:t>
            </a:r>
            <a:r>
              <a:rPr lang="en-US" sz="1200" dirty="0" err="1">
                <a:latin typeface="Courier New" panose="02070309020205020404" pitchFamily="49" charset="0"/>
                <a:cs typeface="Courier New" panose="02070309020205020404" pitchFamily="49" charset="0"/>
              </a:rPr>
              <a:t>xsl:for-each</a:t>
            </a:r>
            <a:r>
              <a:rPr lang="en-US" sz="1200" dirty="0">
                <a:latin typeface="Courier New" panose="02070309020205020404" pitchFamily="49" charset="0"/>
                <a:cs typeface="Courier New" panose="02070309020205020404" pitchFamily="49" charset="0"/>
              </a:rPr>
              <a:t> select="catalog/item"&gt;</a:t>
            </a:r>
          </a:p>
          <a:p>
            <a:r>
              <a:rPr lang="en-US" sz="1200" b="1" dirty="0">
                <a:latin typeface="Courier New" panose="02070309020205020404" pitchFamily="49" charset="0"/>
                <a:cs typeface="Courier New" panose="02070309020205020404" pitchFamily="49" charset="0"/>
              </a:rPr>
              <a:t>	   &lt;</a:t>
            </a:r>
            <a:r>
              <a:rPr lang="en-US" sz="1200" b="1" dirty="0" err="1">
                <a:latin typeface="Courier New" panose="02070309020205020404" pitchFamily="49" charset="0"/>
                <a:cs typeface="Courier New" panose="02070309020205020404" pitchFamily="49" charset="0"/>
              </a:rPr>
              <a:t>xsl:sort</a:t>
            </a:r>
            <a:r>
              <a:rPr lang="en-US" sz="1200" b="1" dirty="0">
                <a:latin typeface="Courier New" panose="02070309020205020404" pitchFamily="49" charset="0"/>
                <a:cs typeface="Courier New" panose="02070309020205020404" pitchFamily="49" charset="0"/>
              </a:rPr>
              <a:t> select="type"/&gt;</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&lt;</a:t>
            </a:r>
            <a:r>
              <a:rPr lang="en-US" sz="1200" dirty="0" err="1">
                <a:latin typeface="Courier New" panose="02070309020205020404" pitchFamily="49" charset="0"/>
                <a:cs typeface="Courier New" panose="02070309020205020404" pitchFamily="49" charset="0"/>
              </a:rPr>
              <a:t>xsl:if</a:t>
            </a:r>
            <a:r>
              <a:rPr lang="en-US" sz="1200" dirty="0">
                <a:latin typeface="Courier New" panose="02070309020205020404" pitchFamily="49" charset="0"/>
                <a:cs typeface="Courier New" panose="02070309020205020404" pitchFamily="49" charset="0"/>
              </a:rPr>
              <a:t> test="</a:t>
            </a:r>
            <a:r>
              <a:rPr lang="en-US" sz="1200" dirty="0" err="1">
                <a:latin typeface="Courier New" panose="02070309020205020404" pitchFamily="49" charset="0"/>
                <a:cs typeface="Courier New" panose="02070309020205020404" pitchFamily="49" charset="0"/>
              </a:rPr>
              <a:t>colour</a:t>
            </a:r>
            <a:r>
              <a:rPr lang="en-US" sz="1200" dirty="0">
                <a:latin typeface="Courier New" panose="02070309020205020404" pitchFamily="49" charset="0"/>
                <a:cs typeface="Courier New" panose="02070309020205020404" pitchFamily="49" charset="0"/>
              </a:rPr>
              <a:t>='red'"&gt;</a:t>
            </a:r>
          </a:p>
          <a:p>
            <a:pPr lvl="2"/>
            <a:r>
              <a:rPr lang="en-US" sz="1200" dirty="0">
                <a:latin typeface="Courier New" panose="02070309020205020404" pitchFamily="49" charset="0"/>
                <a:cs typeface="Courier New" panose="02070309020205020404" pitchFamily="49" charset="0"/>
              </a:rPr>
              <a:t>     &lt;tr </a:t>
            </a:r>
            <a:r>
              <a:rPr lang="en-US" sz="1200" dirty="0" err="1">
                <a:latin typeface="Courier New" panose="02070309020205020404" pitchFamily="49" charset="0"/>
                <a:cs typeface="Courier New" panose="02070309020205020404" pitchFamily="49" charset="0"/>
              </a:rPr>
              <a:t>bgcolor</a:t>
            </a:r>
            <a:r>
              <a:rPr lang="en-US" sz="1200" dirty="0">
                <a:latin typeface="Courier New" panose="02070309020205020404" pitchFamily="49" charset="0"/>
                <a:cs typeface="Courier New" panose="02070309020205020404" pitchFamily="49" charset="0"/>
              </a:rPr>
              <a:t>="red"&gt;</a:t>
            </a:r>
          </a:p>
          <a:p>
            <a:pPr lvl="2"/>
            <a:r>
              <a:rPr lang="en-US" sz="1200" dirty="0">
                <a:latin typeface="Courier New" panose="02070309020205020404" pitchFamily="49" charset="0"/>
                <a:cs typeface="Courier New" panose="02070309020205020404" pitchFamily="49" charset="0"/>
              </a:rPr>
              <a:t>        &lt;td&gt;&lt;</a:t>
            </a:r>
            <a:r>
              <a:rPr lang="en-US" sz="1200" dirty="0" err="1">
                <a:latin typeface="Courier New" panose="02070309020205020404" pitchFamily="49" charset="0"/>
                <a:cs typeface="Courier New" panose="02070309020205020404" pitchFamily="49" charset="0"/>
              </a:rPr>
              <a:t>xsl:value-of</a:t>
            </a:r>
            <a:r>
              <a:rPr lang="en-US" sz="1200" dirty="0">
                <a:latin typeface="Courier New" panose="02070309020205020404" pitchFamily="49" charset="0"/>
                <a:cs typeface="Courier New" panose="02070309020205020404" pitchFamily="49" charset="0"/>
              </a:rPr>
              <a:t> select="type"/&gt;&lt;/td&gt;</a:t>
            </a:r>
          </a:p>
          <a:p>
            <a:pPr lvl="2"/>
            <a:r>
              <a:rPr lang="en-US" sz="1200" dirty="0">
                <a:latin typeface="Courier New" panose="02070309020205020404" pitchFamily="49" charset="0"/>
                <a:cs typeface="Courier New" panose="02070309020205020404" pitchFamily="49" charset="0"/>
              </a:rPr>
              <a:t>      &lt;/tr&gt;</a:t>
            </a:r>
          </a:p>
          <a:p>
            <a:pPr lvl="2"/>
            <a:r>
              <a:rPr lang="en-US" sz="1200" dirty="0">
                <a:latin typeface="Courier New" panose="02070309020205020404" pitchFamily="49" charset="0"/>
                <a:cs typeface="Courier New" panose="02070309020205020404" pitchFamily="49" charset="0"/>
              </a:rPr>
              <a:t>  &lt;/</a:t>
            </a:r>
            <a:r>
              <a:rPr lang="en-US" sz="1200" dirty="0" err="1">
                <a:latin typeface="Courier New" panose="02070309020205020404" pitchFamily="49" charset="0"/>
                <a:cs typeface="Courier New" panose="02070309020205020404" pitchFamily="49" charset="0"/>
              </a:rPr>
              <a:t>xsl:if</a:t>
            </a:r>
            <a:r>
              <a:rPr lang="en-US" sz="1200" dirty="0">
                <a:latin typeface="Courier New" panose="02070309020205020404" pitchFamily="49" charset="0"/>
                <a:cs typeface="Courier New" panose="02070309020205020404" pitchFamily="49" charset="0"/>
              </a:rPr>
              <a:t>&gt;</a:t>
            </a:r>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a:p>
            <a:pPr lvl="2"/>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xsl:if</a:t>
            </a:r>
            <a:r>
              <a:rPr lang="en-US" sz="1200" dirty="0">
                <a:latin typeface="Courier New" panose="02070309020205020404" pitchFamily="49" charset="0"/>
                <a:cs typeface="Courier New" panose="02070309020205020404" pitchFamily="49" charset="0"/>
              </a:rPr>
              <a:t> test="</a:t>
            </a:r>
            <a:r>
              <a:rPr lang="en-US" sz="1200" dirty="0" err="1">
                <a:latin typeface="Courier New" panose="02070309020205020404" pitchFamily="49" charset="0"/>
                <a:cs typeface="Courier New" panose="02070309020205020404" pitchFamily="49" charset="0"/>
              </a:rPr>
              <a:t>colour</a:t>
            </a:r>
            <a:r>
              <a:rPr lang="en-US" sz="1200" dirty="0">
                <a:latin typeface="Courier New" panose="02070309020205020404" pitchFamily="49" charset="0"/>
                <a:cs typeface="Courier New" panose="02070309020205020404" pitchFamily="49" charset="0"/>
              </a:rPr>
              <a:t>='blue'"&gt;</a:t>
            </a:r>
          </a:p>
          <a:p>
            <a:pPr lvl="2"/>
            <a:r>
              <a:rPr lang="en-US" sz="1200" dirty="0">
                <a:latin typeface="Courier New" panose="02070309020205020404" pitchFamily="49" charset="0"/>
                <a:cs typeface="Courier New" panose="02070309020205020404" pitchFamily="49" charset="0"/>
              </a:rPr>
              <a:t>     &lt;tr </a:t>
            </a:r>
            <a:r>
              <a:rPr lang="en-US" sz="1200" dirty="0" err="1">
                <a:latin typeface="Courier New" panose="02070309020205020404" pitchFamily="49" charset="0"/>
                <a:cs typeface="Courier New" panose="02070309020205020404" pitchFamily="49" charset="0"/>
              </a:rPr>
              <a:t>bgcolor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lightblue</a:t>
            </a:r>
            <a:r>
              <a:rPr lang="en-US" sz="1200" dirty="0">
                <a:latin typeface="Courier New" panose="02070309020205020404" pitchFamily="49" charset="0"/>
                <a:cs typeface="Courier New" panose="02070309020205020404" pitchFamily="49" charset="0"/>
              </a:rPr>
              <a:t>"&gt;</a:t>
            </a:r>
          </a:p>
          <a:p>
            <a:pPr lvl="2"/>
            <a:r>
              <a:rPr lang="en-US" sz="1200" dirty="0">
                <a:latin typeface="Courier New" panose="02070309020205020404" pitchFamily="49" charset="0"/>
                <a:cs typeface="Courier New" panose="02070309020205020404" pitchFamily="49" charset="0"/>
              </a:rPr>
              <a:t>        &lt;td&gt;&lt;</a:t>
            </a:r>
            <a:r>
              <a:rPr lang="en-US" sz="1200" dirty="0" err="1">
                <a:latin typeface="Courier New" panose="02070309020205020404" pitchFamily="49" charset="0"/>
                <a:cs typeface="Courier New" panose="02070309020205020404" pitchFamily="49" charset="0"/>
              </a:rPr>
              <a:t>xsl:value-of</a:t>
            </a:r>
            <a:r>
              <a:rPr lang="en-US" sz="1200" dirty="0">
                <a:latin typeface="Courier New" panose="02070309020205020404" pitchFamily="49" charset="0"/>
                <a:cs typeface="Courier New" panose="02070309020205020404" pitchFamily="49" charset="0"/>
              </a:rPr>
              <a:t> select="type"/&gt;&lt;/td&gt;</a:t>
            </a:r>
          </a:p>
          <a:p>
            <a:pPr lvl="2"/>
            <a:r>
              <a:rPr lang="en-US" sz="1200" dirty="0">
                <a:latin typeface="Courier New" panose="02070309020205020404" pitchFamily="49" charset="0"/>
                <a:cs typeface="Courier New" panose="02070309020205020404" pitchFamily="49" charset="0"/>
              </a:rPr>
              <a:t>      &lt;/tr&gt;</a:t>
            </a:r>
          </a:p>
          <a:p>
            <a:pPr lvl="2"/>
            <a:r>
              <a:rPr lang="en-US" sz="1200" dirty="0">
                <a:latin typeface="Courier New" panose="02070309020205020404" pitchFamily="49" charset="0"/>
                <a:cs typeface="Courier New" panose="02070309020205020404" pitchFamily="49" charset="0"/>
              </a:rPr>
              <a:t>  &lt;/</a:t>
            </a:r>
            <a:r>
              <a:rPr lang="en-US" sz="1200" dirty="0" err="1">
                <a:latin typeface="Courier New" panose="02070309020205020404" pitchFamily="49" charset="0"/>
                <a:cs typeface="Courier New" panose="02070309020205020404" pitchFamily="49" charset="0"/>
              </a:rPr>
              <a:t>xsl:if</a:t>
            </a:r>
            <a:r>
              <a:rPr lang="en-US" sz="1200" dirty="0">
                <a:latin typeface="Courier New" panose="02070309020205020404" pitchFamily="49" charset="0"/>
                <a:cs typeface="Courier New" panose="02070309020205020404" pitchFamily="49" charset="0"/>
              </a:rPr>
              <a:t>&gt;</a:t>
            </a:r>
          </a:p>
          <a:p>
            <a:r>
              <a:rPr lang="en-US" sz="1200" dirty="0">
                <a:latin typeface="Courier New" panose="02070309020205020404" pitchFamily="49" charset="0"/>
                <a:cs typeface="Courier New" panose="02070309020205020404" pitchFamily="49" charset="0"/>
              </a:rPr>
              <a:t>	 &lt;/</a:t>
            </a:r>
            <a:r>
              <a:rPr lang="en-US" sz="1200" dirty="0" err="1">
                <a:latin typeface="Courier New" panose="02070309020205020404" pitchFamily="49" charset="0"/>
                <a:cs typeface="Courier New" panose="02070309020205020404" pitchFamily="49" charset="0"/>
              </a:rPr>
              <a:t>xsl:for-each</a:t>
            </a:r>
            <a:r>
              <a:rPr lang="en-US" sz="1200" dirty="0">
                <a:latin typeface="Courier New" panose="02070309020205020404" pitchFamily="49" charset="0"/>
                <a:cs typeface="Courier New" panose="02070309020205020404" pitchFamily="49" charset="0"/>
              </a:rPr>
              <a:t>&gt;</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    &lt;/table&gt;</a:t>
            </a:r>
          </a:p>
          <a:p>
            <a:r>
              <a:rPr lang="en-US" sz="1200" dirty="0">
                <a:latin typeface="Courier New" panose="02070309020205020404" pitchFamily="49" charset="0"/>
                <a:cs typeface="Courier New" panose="02070309020205020404" pitchFamily="49" charset="0"/>
              </a:rPr>
              <a:t>  &lt;/body&gt;</a:t>
            </a:r>
          </a:p>
          <a:p>
            <a:r>
              <a:rPr lang="en-US" sz="1200" dirty="0">
                <a:latin typeface="Courier New" panose="02070309020205020404" pitchFamily="49" charset="0"/>
                <a:cs typeface="Courier New" panose="02070309020205020404" pitchFamily="49" charset="0"/>
              </a:rPr>
              <a:t>  &lt;/html&gt;</a:t>
            </a:r>
          </a:p>
          <a:p>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xsl:template</a:t>
            </a:r>
            <a:r>
              <a:rPr lang="en-US" sz="1200" dirty="0">
                <a:latin typeface="Courier New" panose="02070309020205020404" pitchFamily="49" charset="0"/>
                <a:cs typeface="Courier New" panose="02070309020205020404" pitchFamily="49" charset="0"/>
              </a:rPr>
              <a:t>&gt;</a:t>
            </a:r>
          </a:p>
          <a:p>
            <a:r>
              <a:rPr lang="en-US" sz="1200" dirty="0">
                <a:latin typeface="Courier New" panose="02070309020205020404" pitchFamily="49" charset="0"/>
                <a:cs typeface="Courier New" panose="02070309020205020404" pitchFamily="49" charset="0"/>
              </a:rPr>
              <a:t>&lt;/</a:t>
            </a:r>
            <a:r>
              <a:rPr lang="en-US" sz="1200" dirty="0" err="1">
                <a:latin typeface="Courier New" panose="02070309020205020404" pitchFamily="49" charset="0"/>
                <a:cs typeface="Courier New" panose="02070309020205020404" pitchFamily="49" charset="0"/>
              </a:rPr>
              <a:t>xsl:stylesheet</a:t>
            </a:r>
            <a:r>
              <a:rPr lang="en-US" sz="1200" dirty="0">
                <a:latin typeface="Courier New" panose="02070309020205020404" pitchFamily="49" charset="0"/>
                <a:cs typeface="Courier New" panose="02070309020205020404" pitchFamily="49" charset="0"/>
              </a:rPr>
              <a:t>&gt;</a:t>
            </a:r>
          </a:p>
        </p:txBody>
      </p:sp>
      <p:sp>
        <p:nvSpPr>
          <p:cNvPr id="10" name="TextBox 9">
            <a:extLst>
              <a:ext uri="{FF2B5EF4-FFF2-40B4-BE49-F238E27FC236}">
                <a16:creationId xmlns:a16="http://schemas.microsoft.com/office/drawing/2014/main" id="{25557D6A-13A3-4444-9021-28148819188B}"/>
              </a:ext>
            </a:extLst>
          </p:cNvPr>
          <p:cNvSpPr txBox="1"/>
          <p:nvPr/>
        </p:nvSpPr>
        <p:spPr>
          <a:xfrm flipH="1">
            <a:off x="38243" y="877330"/>
            <a:ext cx="3791415" cy="369332"/>
          </a:xfrm>
          <a:prstGeom prst="rect">
            <a:avLst/>
          </a:prstGeom>
          <a:noFill/>
        </p:spPr>
        <p:txBody>
          <a:bodyPr wrap="square" rtlCol="0">
            <a:spAutoFit/>
          </a:bodyPr>
          <a:lstStyle/>
          <a:p>
            <a:r>
              <a:rPr lang="en-US" b="1" i="1" dirty="0"/>
              <a:t>Use previous XML document</a:t>
            </a:r>
          </a:p>
        </p:txBody>
      </p:sp>
      <p:pic>
        <p:nvPicPr>
          <p:cNvPr id="6" name="Picture 5">
            <a:extLst>
              <a:ext uri="{FF2B5EF4-FFF2-40B4-BE49-F238E27FC236}">
                <a16:creationId xmlns:a16="http://schemas.microsoft.com/office/drawing/2014/main" id="{97BD4A91-1C2B-6247-AEAB-734D9D64726E}"/>
              </a:ext>
            </a:extLst>
          </p:cNvPr>
          <p:cNvPicPr>
            <a:picLocks noChangeAspect="1"/>
          </p:cNvPicPr>
          <p:nvPr/>
        </p:nvPicPr>
        <p:blipFill>
          <a:blip r:embed="rId4"/>
          <a:stretch>
            <a:fillRect/>
          </a:stretch>
        </p:blipFill>
        <p:spPr>
          <a:xfrm>
            <a:off x="757318" y="3980526"/>
            <a:ext cx="3467100" cy="182880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1D03624-D1DD-1948-99A0-BCADB5CBB093}"/>
              </a:ext>
            </a:extLst>
          </p:cNvPr>
          <p:cNvPicPr>
            <a:picLocks noChangeAspect="1"/>
          </p:cNvPicPr>
          <p:nvPr/>
        </p:nvPicPr>
        <p:blipFill>
          <a:blip r:embed="rId5"/>
          <a:stretch>
            <a:fillRect/>
          </a:stretch>
        </p:blipFill>
        <p:spPr>
          <a:xfrm>
            <a:off x="833518" y="1600200"/>
            <a:ext cx="3390900" cy="182880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C484F56-3FFF-904B-BB2E-86F441B02265}"/>
              </a:ext>
            </a:extLst>
          </p:cNvPr>
          <p:cNvSpPr txBox="1"/>
          <p:nvPr/>
        </p:nvSpPr>
        <p:spPr>
          <a:xfrm>
            <a:off x="2955073" y="2821259"/>
            <a:ext cx="1104790" cy="369332"/>
          </a:xfrm>
          <a:prstGeom prst="rect">
            <a:avLst/>
          </a:prstGeom>
          <a:noFill/>
        </p:spPr>
        <p:txBody>
          <a:bodyPr wrap="none" rtlCol="0">
            <a:spAutoFit/>
          </a:bodyPr>
          <a:lstStyle/>
          <a:p>
            <a:r>
              <a:rPr lang="en-US" dirty="0"/>
              <a:t>(before)</a:t>
            </a:r>
          </a:p>
        </p:txBody>
      </p:sp>
      <p:sp>
        <p:nvSpPr>
          <p:cNvPr id="16" name="TextBox 15">
            <a:extLst>
              <a:ext uri="{FF2B5EF4-FFF2-40B4-BE49-F238E27FC236}">
                <a16:creationId xmlns:a16="http://schemas.microsoft.com/office/drawing/2014/main" id="{19926247-BCB4-DD4D-86F4-5DDB689CB0DC}"/>
              </a:ext>
            </a:extLst>
          </p:cNvPr>
          <p:cNvSpPr txBox="1"/>
          <p:nvPr/>
        </p:nvSpPr>
        <p:spPr>
          <a:xfrm>
            <a:off x="2806390" y="5159298"/>
            <a:ext cx="838691" cy="369332"/>
          </a:xfrm>
          <a:prstGeom prst="rect">
            <a:avLst/>
          </a:prstGeom>
          <a:noFill/>
        </p:spPr>
        <p:txBody>
          <a:bodyPr wrap="none" rtlCol="0">
            <a:spAutoFit/>
          </a:bodyPr>
          <a:lstStyle/>
          <a:p>
            <a:r>
              <a:rPr lang="en-US" dirty="0"/>
              <a:t>(now)</a:t>
            </a:r>
          </a:p>
        </p:txBody>
      </p:sp>
      <p:sp>
        <p:nvSpPr>
          <p:cNvPr id="5" name="TextBox 4"/>
          <p:cNvSpPr txBox="1"/>
          <p:nvPr/>
        </p:nvSpPr>
        <p:spPr>
          <a:xfrm>
            <a:off x="4731449" y="2802336"/>
            <a:ext cx="1032655" cy="369332"/>
          </a:xfrm>
          <a:prstGeom prst="rect">
            <a:avLst/>
          </a:prstGeom>
          <a:noFill/>
        </p:spPr>
        <p:txBody>
          <a:bodyPr wrap="none" rtlCol="0">
            <a:spAutoFit/>
          </a:bodyPr>
          <a:lstStyle/>
          <a:p>
            <a:r>
              <a:rPr lang="en-GB" b="1" dirty="0"/>
              <a:t>SORTED</a:t>
            </a:r>
          </a:p>
        </p:txBody>
      </p:sp>
      <p:sp>
        <p:nvSpPr>
          <p:cNvPr id="8" name="Right Arrow 7"/>
          <p:cNvSpPr/>
          <p:nvPr/>
        </p:nvSpPr>
        <p:spPr>
          <a:xfrm>
            <a:off x="5850054" y="2813637"/>
            <a:ext cx="662727" cy="3487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12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par>
                                <p:cTn id="18" presetID="9"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80ECE7-2C66-8C4A-BDC7-1B893387349A}"/>
              </a:ext>
            </a:extLst>
          </p:cNvPr>
          <p:cNvSpPr>
            <a:spLocks noGrp="1"/>
          </p:cNvSpPr>
          <p:nvPr>
            <p:ph type="title"/>
          </p:nvPr>
        </p:nvSpPr>
        <p:spPr/>
        <p:txBody>
          <a:bodyPr/>
          <a:lstStyle/>
          <a:p>
            <a:r>
              <a:rPr lang="en-US" dirty="0"/>
              <a:t>Validating an XML document</a:t>
            </a:r>
          </a:p>
        </p:txBody>
      </p:sp>
      <p:sp>
        <p:nvSpPr>
          <p:cNvPr id="4" name="Content Placeholder 3">
            <a:extLst>
              <a:ext uri="{FF2B5EF4-FFF2-40B4-BE49-F238E27FC236}">
                <a16:creationId xmlns:a16="http://schemas.microsoft.com/office/drawing/2014/main" id="{C78BA13D-D701-1549-81FA-80C4B27D4A87}"/>
              </a:ext>
            </a:extLst>
          </p:cNvPr>
          <p:cNvSpPr>
            <a:spLocks noGrp="1"/>
          </p:cNvSpPr>
          <p:nvPr>
            <p:ph idx="1"/>
          </p:nvPr>
        </p:nvSpPr>
        <p:spPr/>
        <p:txBody>
          <a:bodyPr/>
          <a:lstStyle/>
          <a:p>
            <a:r>
              <a:rPr lang="en-US" dirty="0"/>
              <a:t>DTD – Document Type Definition</a:t>
            </a:r>
          </a:p>
          <a:p>
            <a:r>
              <a:rPr lang="en-US" dirty="0" err="1"/>
              <a:t>XSchema</a:t>
            </a:r>
            <a:endParaRPr lang="en-US" dirty="0"/>
          </a:p>
        </p:txBody>
      </p:sp>
      <p:sp>
        <p:nvSpPr>
          <p:cNvPr id="2" name="Slide Number Placeholder 1">
            <a:extLst>
              <a:ext uri="{FF2B5EF4-FFF2-40B4-BE49-F238E27FC236}">
                <a16:creationId xmlns:a16="http://schemas.microsoft.com/office/drawing/2014/main" id="{A791C7D5-F3C1-E446-8F2D-E68899D111A1}"/>
              </a:ext>
            </a:extLst>
          </p:cNvPr>
          <p:cNvSpPr>
            <a:spLocks noGrp="1"/>
          </p:cNvSpPr>
          <p:nvPr>
            <p:ph type="sldNum" sz="quarter" idx="12"/>
          </p:nvPr>
        </p:nvSpPr>
        <p:spPr/>
        <p:txBody>
          <a:bodyPr/>
          <a:lstStyle/>
          <a:p>
            <a:fld id="{D53520CE-AE05-DB46-ADBA-64C83163815C}" type="slidenum">
              <a:rPr lang="en-GB" smtClean="0"/>
              <a:t>63</a:t>
            </a:fld>
            <a:endParaRPr lang="en-GB"/>
          </a:p>
        </p:txBody>
      </p:sp>
      <p:sp>
        <p:nvSpPr>
          <p:cNvPr id="5" name="Explosion 1 4">
            <a:extLst>
              <a:ext uri="{FF2B5EF4-FFF2-40B4-BE49-F238E27FC236}">
                <a16:creationId xmlns:a16="http://schemas.microsoft.com/office/drawing/2014/main" id="{70D55CF0-23E5-CE4F-A233-103E71FCF814}"/>
              </a:ext>
            </a:extLst>
          </p:cNvPr>
          <p:cNvSpPr/>
          <p:nvPr/>
        </p:nvSpPr>
        <p:spPr>
          <a:xfrm>
            <a:off x="1572656" y="3712857"/>
            <a:ext cx="3398292" cy="2606722"/>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DTD</a:t>
            </a:r>
          </a:p>
        </p:txBody>
      </p:sp>
      <p:sp>
        <p:nvSpPr>
          <p:cNvPr id="6" name="Explosion 1 5">
            <a:extLst>
              <a:ext uri="{FF2B5EF4-FFF2-40B4-BE49-F238E27FC236}">
                <a16:creationId xmlns:a16="http://schemas.microsoft.com/office/drawing/2014/main" id="{08782ABB-A2C9-0E47-860C-261BB116462A}"/>
              </a:ext>
            </a:extLst>
          </p:cNvPr>
          <p:cNvSpPr/>
          <p:nvPr/>
        </p:nvSpPr>
        <p:spPr>
          <a:xfrm>
            <a:off x="7344098" y="3264753"/>
            <a:ext cx="3683914" cy="2891052"/>
          </a:xfrm>
          <a:prstGeom prst="irregularSeal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XSCHEMA</a:t>
            </a:r>
          </a:p>
        </p:txBody>
      </p:sp>
      <p:sp>
        <p:nvSpPr>
          <p:cNvPr id="7" name="TextBox 6">
            <a:extLst>
              <a:ext uri="{FF2B5EF4-FFF2-40B4-BE49-F238E27FC236}">
                <a16:creationId xmlns:a16="http://schemas.microsoft.com/office/drawing/2014/main" id="{7AC968ED-2347-6343-852A-16D2774274D5}"/>
              </a:ext>
            </a:extLst>
          </p:cNvPr>
          <p:cNvSpPr txBox="1"/>
          <p:nvPr/>
        </p:nvSpPr>
        <p:spPr>
          <a:xfrm>
            <a:off x="5383914" y="5775654"/>
            <a:ext cx="1547218" cy="369332"/>
          </a:xfrm>
          <a:prstGeom prst="rect">
            <a:avLst/>
          </a:prstGeom>
          <a:noFill/>
        </p:spPr>
        <p:txBody>
          <a:bodyPr wrap="none" rtlCol="0">
            <a:spAutoFit/>
          </a:bodyPr>
          <a:lstStyle/>
          <a:p>
            <a:r>
              <a:rPr lang="en-US" dirty="0"/>
              <a:t>Two ways… </a:t>
            </a:r>
          </a:p>
        </p:txBody>
      </p:sp>
      <p:sp>
        <p:nvSpPr>
          <p:cNvPr id="8" name="TextBox 7">
            <a:extLst>
              <a:ext uri="{FF2B5EF4-FFF2-40B4-BE49-F238E27FC236}">
                <a16:creationId xmlns:a16="http://schemas.microsoft.com/office/drawing/2014/main" id="{A8373C6C-63E1-DE4F-AFFF-02D01B66117F}"/>
              </a:ext>
            </a:extLst>
          </p:cNvPr>
          <p:cNvSpPr txBox="1"/>
          <p:nvPr/>
        </p:nvSpPr>
        <p:spPr>
          <a:xfrm>
            <a:off x="2498193" y="6401450"/>
            <a:ext cx="1257075" cy="369332"/>
          </a:xfrm>
          <a:prstGeom prst="rect">
            <a:avLst/>
          </a:prstGeom>
          <a:noFill/>
        </p:spPr>
        <p:txBody>
          <a:bodyPr wrap="none" rtlCol="0">
            <a:spAutoFit/>
          </a:bodyPr>
          <a:lstStyle/>
          <a:p>
            <a:r>
              <a:rPr lang="en-US" dirty="0"/>
              <a:t>OLD WAY</a:t>
            </a:r>
          </a:p>
        </p:txBody>
      </p:sp>
      <p:sp>
        <p:nvSpPr>
          <p:cNvPr id="9" name="TextBox 8">
            <a:extLst>
              <a:ext uri="{FF2B5EF4-FFF2-40B4-BE49-F238E27FC236}">
                <a16:creationId xmlns:a16="http://schemas.microsoft.com/office/drawing/2014/main" id="{B223507E-C6FD-B74E-8B11-358758C471E4}"/>
              </a:ext>
            </a:extLst>
          </p:cNvPr>
          <p:cNvSpPr txBox="1"/>
          <p:nvPr/>
        </p:nvSpPr>
        <p:spPr>
          <a:xfrm>
            <a:off x="8539083" y="6300599"/>
            <a:ext cx="1293944" cy="369332"/>
          </a:xfrm>
          <a:prstGeom prst="rect">
            <a:avLst/>
          </a:prstGeom>
          <a:noFill/>
        </p:spPr>
        <p:txBody>
          <a:bodyPr wrap="none" rtlCol="0">
            <a:spAutoFit/>
          </a:bodyPr>
          <a:lstStyle/>
          <a:p>
            <a:r>
              <a:rPr lang="en-US" dirty="0"/>
              <a:t>NEW WAY</a:t>
            </a:r>
          </a:p>
        </p:txBody>
      </p:sp>
    </p:spTree>
    <p:extLst>
      <p:ext uri="{BB962C8B-B14F-4D97-AF65-F5344CB8AC3E}">
        <p14:creationId xmlns:p14="http://schemas.microsoft.com/office/powerpoint/2010/main" val="331090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455" fill="hold">
                                          <p:stCondLst>
                                            <p:cond delay="0"/>
                                          </p:stCondLst>
                                        </p:cTn>
                                        <p:tgtEl>
                                          <p:spTgt spid="8"/>
                                        </p:tgtEl>
                                        <p:attrNameLst>
                                          <p:attrName>style.rotation</p:attrName>
                                        </p:attrNameLst>
                                      </p:cBhvr>
                                      <p:to>
                                        <p:strVal val="-45.0"/>
                                      </p:to>
                                    </p:set>
                                    <p:anim calcmode="lin" valueType="num">
                                      <p:cBhvr>
                                        <p:cTn id="8" dur="455" fill="hold">
                                          <p:stCondLst>
                                            <p:cond delay="455"/>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8"/>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grpId="0" nodeType="withEffect">
                                  <p:stCondLst>
                                    <p:cond delay="0"/>
                                  </p:stCondLst>
                                  <p:iterate type="lt">
                                    <p:tmPct val="50000"/>
                                  </p:iterate>
                                  <p:childTnLst>
                                    <p:set>
                                      <p:cBhvr>
                                        <p:cTn id="13" dur="1" fill="hold">
                                          <p:stCondLst>
                                            <p:cond delay="0"/>
                                          </p:stCondLst>
                                        </p:cTn>
                                        <p:tgtEl>
                                          <p:spTgt spid="9"/>
                                        </p:tgtEl>
                                        <p:attrNameLst>
                                          <p:attrName>style.visibility</p:attrName>
                                        </p:attrNameLst>
                                      </p:cBhvr>
                                      <p:to>
                                        <p:strVal val="visible"/>
                                      </p:to>
                                    </p:set>
                                    <p:set>
                                      <p:cBhvr>
                                        <p:cTn id="14" dur="455" fill="hold">
                                          <p:stCondLst>
                                            <p:cond delay="0"/>
                                          </p:stCondLst>
                                        </p:cTn>
                                        <p:tgtEl>
                                          <p:spTgt spid="9"/>
                                        </p:tgtEl>
                                        <p:attrNameLst>
                                          <p:attrName>style.rotation</p:attrName>
                                        </p:attrNameLst>
                                      </p:cBhvr>
                                      <p:to>
                                        <p:strVal val="-45.0"/>
                                      </p:to>
                                    </p:set>
                                    <p:anim calcmode="lin" valueType="num">
                                      <p:cBhvr>
                                        <p:cTn id="15"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900" decel="100000" fill="hold"/>
                                        <p:tgtEl>
                                          <p:spTgt spid="7"/>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900" decel="100000" fill="hold"/>
                                        <p:tgtEl>
                                          <p:spTgt spid="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GB" dirty="0"/>
              <a:t>Workflow: XML vs DTD / Schema</a:t>
            </a:r>
            <a:endParaRPr dirty="0"/>
          </a:p>
        </p:txBody>
      </p:sp>
      <p:sp>
        <p:nvSpPr>
          <p:cNvPr id="332" name="Shape 33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GB" dirty="0"/>
              <a:t>DTD</a:t>
            </a:r>
            <a:endParaRPr dirty="0"/>
          </a:p>
          <a:p>
            <a:pPr marL="0" indent="0">
              <a:spcBef>
                <a:spcPts val="2133"/>
              </a:spcBef>
              <a:buClr>
                <a:schemeClr val="dk1"/>
              </a:buClr>
              <a:buSzPts val="1100"/>
              <a:buNone/>
            </a:pPr>
            <a:r>
              <a:rPr lang="en-GB" sz="1333" dirty="0">
                <a:solidFill>
                  <a:srgbClr val="0000FF"/>
                </a:solidFill>
              </a:rPr>
              <a:t>&lt;!DOCTYPE people</a:t>
            </a:r>
            <a:endParaRPr sz="1333" dirty="0">
              <a:solidFill>
                <a:srgbClr val="0000FF"/>
              </a:solidFill>
            </a:endParaRPr>
          </a:p>
          <a:p>
            <a:pPr marL="0" indent="0">
              <a:buClr>
                <a:schemeClr val="dk1"/>
              </a:buClr>
              <a:buSzPts val="1100"/>
              <a:buNone/>
            </a:pPr>
            <a:r>
              <a:rPr lang="en-GB" sz="1333" dirty="0">
                <a:solidFill>
                  <a:srgbClr val="0000FF"/>
                </a:solidFill>
              </a:rPr>
              <a:t>[</a:t>
            </a:r>
            <a:endParaRPr sz="1333" dirty="0">
              <a:solidFill>
                <a:srgbClr val="0000FF"/>
              </a:solidFill>
            </a:endParaRPr>
          </a:p>
          <a:p>
            <a:pPr marL="0" indent="0">
              <a:buClr>
                <a:schemeClr val="dk1"/>
              </a:buClr>
              <a:buSzPts val="1100"/>
              <a:buNone/>
            </a:pPr>
            <a:r>
              <a:rPr lang="en-GB" sz="1333" dirty="0">
                <a:solidFill>
                  <a:srgbClr val="0000FF"/>
                </a:solidFill>
              </a:rPr>
              <a:t>&lt;!ELEMENT people (person+)&gt;</a:t>
            </a:r>
            <a:endParaRPr sz="1333" dirty="0">
              <a:solidFill>
                <a:srgbClr val="0000FF"/>
              </a:solidFill>
            </a:endParaRPr>
          </a:p>
          <a:p>
            <a:pPr marL="0" indent="0">
              <a:buClr>
                <a:schemeClr val="dk1"/>
              </a:buClr>
              <a:buSzPts val="1100"/>
              <a:buNone/>
            </a:pPr>
            <a:r>
              <a:rPr lang="en-GB" sz="1333" dirty="0">
                <a:solidFill>
                  <a:srgbClr val="0000FF"/>
                </a:solidFill>
              </a:rPr>
              <a:t>&lt;!ELEMENT person (name, gender?, email*)&gt;</a:t>
            </a:r>
            <a:endParaRPr sz="1333" dirty="0">
              <a:solidFill>
                <a:srgbClr val="0000FF"/>
              </a:solidFill>
            </a:endParaRPr>
          </a:p>
          <a:p>
            <a:pPr marL="0" indent="0">
              <a:buNone/>
            </a:pPr>
            <a:r>
              <a:rPr lang="en-GB" sz="1333" dirty="0">
                <a:solidFill>
                  <a:srgbClr val="0000FF"/>
                </a:solidFill>
              </a:rPr>
              <a:t>&lt;!ELEMENT name (first, last)&gt;</a:t>
            </a:r>
            <a:endParaRPr sz="1333" dirty="0">
              <a:solidFill>
                <a:srgbClr val="0000FF"/>
              </a:solidFill>
            </a:endParaRPr>
          </a:p>
          <a:p>
            <a:pPr marL="0" indent="0">
              <a:buClr>
                <a:schemeClr val="dk1"/>
              </a:buClr>
              <a:buSzPts val="1100"/>
              <a:buNone/>
            </a:pPr>
            <a:r>
              <a:rPr lang="en-GB" sz="1333" dirty="0">
                <a:solidFill>
                  <a:srgbClr val="0000FF"/>
                </a:solidFill>
              </a:rPr>
              <a:t>...</a:t>
            </a:r>
            <a:endParaRPr sz="1333" dirty="0">
              <a:solidFill>
                <a:srgbClr val="0000FF"/>
              </a:solidFill>
            </a:endParaRPr>
          </a:p>
          <a:p>
            <a:pPr marL="0" indent="0">
              <a:buClr>
                <a:schemeClr val="dk1"/>
              </a:buClr>
              <a:buSzPts val="1100"/>
              <a:buNone/>
            </a:pPr>
            <a:r>
              <a:rPr lang="en-GB" sz="1333" dirty="0">
                <a:solidFill>
                  <a:srgbClr val="0000FF"/>
                </a:solidFill>
              </a:rPr>
              <a:t>]&gt;</a:t>
            </a:r>
            <a:endParaRPr sz="1333" dirty="0"/>
          </a:p>
          <a:p>
            <a:pPr marL="0" indent="0">
              <a:buNone/>
            </a:pPr>
            <a:endParaRPr dirty="0"/>
          </a:p>
          <a:p>
            <a:pPr marL="0" indent="0">
              <a:spcBef>
                <a:spcPts val="2133"/>
              </a:spcBef>
              <a:buNone/>
            </a:pPr>
            <a:r>
              <a:rPr lang="en-GB" dirty="0"/>
              <a:t>XML Schema</a:t>
            </a:r>
            <a:endParaRPr dirty="0"/>
          </a:p>
          <a:p>
            <a:pPr marL="0" indent="0">
              <a:spcBef>
                <a:spcPts val="2133"/>
              </a:spcBef>
              <a:buClr>
                <a:schemeClr val="dk1"/>
              </a:buClr>
              <a:buSzPts val="1100"/>
              <a:buNone/>
            </a:pPr>
            <a:r>
              <a:rPr lang="en-GB" sz="1333" dirty="0">
                <a:solidFill>
                  <a:srgbClr val="9900FF"/>
                </a:solidFill>
              </a:rPr>
              <a:t>&lt;</a:t>
            </a:r>
            <a:r>
              <a:rPr lang="en-GB" sz="1333" dirty="0" err="1">
                <a:solidFill>
                  <a:srgbClr val="9900FF"/>
                </a:solidFill>
              </a:rPr>
              <a:t>xs:element</a:t>
            </a:r>
            <a:r>
              <a:rPr lang="en-GB" sz="1333" dirty="0">
                <a:solidFill>
                  <a:srgbClr val="9900FF"/>
                </a:solidFill>
              </a:rPr>
              <a:t> name="people"&gt;</a:t>
            </a:r>
            <a:endParaRPr sz="1333" dirty="0">
              <a:solidFill>
                <a:srgbClr val="9900FF"/>
              </a:solidFill>
            </a:endParaRPr>
          </a:p>
          <a:p>
            <a:pPr marL="0" indent="0">
              <a:buClr>
                <a:schemeClr val="dk1"/>
              </a:buClr>
              <a:buSzPts val="1100"/>
              <a:buNone/>
            </a:pPr>
            <a:r>
              <a:rPr lang="en-GB" sz="1333" dirty="0">
                <a:solidFill>
                  <a:srgbClr val="9900FF"/>
                </a:solidFill>
              </a:rPr>
              <a:t>  &lt;</a:t>
            </a:r>
            <a:r>
              <a:rPr lang="en-GB" sz="1333" dirty="0" err="1">
                <a:solidFill>
                  <a:srgbClr val="9900FF"/>
                </a:solidFill>
              </a:rPr>
              <a:t>xs:complexType</a:t>
            </a:r>
            <a:r>
              <a:rPr lang="en-GB" sz="1333" dirty="0">
                <a:solidFill>
                  <a:srgbClr val="9900FF"/>
                </a:solidFill>
              </a:rPr>
              <a:t>&gt;</a:t>
            </a:r>
            <a:endParaRPr sz="1333" dirty="0">
              <a:solidFill>
                <a:srgbClr val="9900FF"/>
              </a:solidFill>
            </a:endParaRPr>
          </a:p>
          <a:p>
            <a:pPr marL="0" indent="0">
              <a:buClr>
                <a:schemeClr val="dk1"/>
              </a:buClr>
              <a:buSzPts val="1100"/>
              <a:buNone/>
            </a:pPr>
            <a:r>
              <a:rPr lang="en-GB" sz="1333" dirty="0">
                <a:solidFill>
                  <a:srgbClr val="9900FF"/>
                </a:solidFill>
              </a:rPr>
              <a:t>    &lt;</a:t>
            </a:r>
            <a:r>
              <a:rPr lang="en-GB" sz="1333" dirty="0" err="1">
                <a:solidFill>
                  <a:srgbClr val="9900FF"/>
                </a:solidFill>
              </a:rPr>
              <a:t>xs:sequence</a:t>
            </a:r>
            <a:r>
              <a:rPr lang="en-GB" sz="1333" dirty="0">
                <a:solidFill>
                  <a:srgbClr val="9900FF"/>
                </a:solidFill>
              </a:rPr>
              <a:t>&gt;</a:t>
            </a:r>
            <a:endParaRPr sz="1333" dirty="0">
              <a:solidFill>
                <a:srgbClr val="9900FF"/>
              </a:solidFill>
            </a:endParaRPr>
          </a:p>
          <a:p>
            <a:pPr marL="0" indent="0">
              <a:buClr>
                <a:schemeClr val="dk1"/>
              </a:buClr>
              <a:buSzPts val="1100"/>
              <a:buNone/>
            </a:pPr>
            <a:r>
              <a:rPr lang="en-GB" sz="1333" dirty="0">
                <a:solidFill>
                  <a:srgbClr val="9900FF"/>
                </a:solidFill>
              </a:rPr>
              <a:t>      &lt;</a:t>
            </a:r>
            <a:r>
              <a:rPr lang="en-GB" sz="1333" dirty="0" err="1">
                <a:solidFill>
                  <a:srgbClr val="9900FF"/>
                </a:solidFill>
              </a:rPr>
              <a:t>xs:element</a:t>
            </a:r>
            <a:r>
              <a:rPr lang="en-GB" sz="1333" dirty="0">
                <a:solidFill>
                  <a:srgbClr val="9900FF"/>
                </a:solidFill>
              </a:rPr>
              <a:t> name="person" </a:t>
            </a:r>
            <a:r>
              <a:rPr lang="en-GB" sz="1333" dirty="0" err="1">
                <a:solidFill>
                  <a:srgbClr val="9900FF"/>
                </a:solidFill>
              </a:rPr>
              <a:t>maxOccurs</a:t>
            </a:r>
            <a:r>
              <a:rPr lang="en-GB" sz="1333" dirty="0">
                <a:solidFill>
                  <a:srgbClr val="9900FF"/>
                </a:solidFill>
              </a:rPr>
              <a:t>="unbounded"&gt;</a:t>
            </a:r>
            <a:endParaRPr sz="1333" dirty="0">
              <a:solidFill>
                <a:srgbClr val="9900FF"/>
              </a:solidFill>
            </a:endParaRPr>
          </a:p>
          <a:p>
            <a:pPr marL="0" indent="0">
              <a:buClr>
                <a:schemeClr val="dk1"/>
              </a:buClr>
              <a:buSzPts val="1100"/>
              <a:buNone/>
            </a:pPr>
            <a:r>
              <a:rPr lang="en-GB" sz="1333" dirty="0">
                <a:solidFill>
                  <a:srgbClr val="9900FF"/>
                </a:solidFill>
              </a:rPr>
              <a:t>        &lt;</a:t>
            </a:r>
            <a:r>
              <a:rPr lang="en-GB" sz="1333" dirty="0" err="1">
                <a:solidFill>
                  <a:srgbClr val="9900FF"/>
                </a:solidFill>
              </a:rPr>
              <a:t>xs:complexType</a:t>
            </a:r>
            <a:r>
              <a:rPr lang="en-GB" sz="1333" dirty="0">
                <a:solidFill>
                  <a:srgbClr val="9900FF"/>
                </a:solidFill>
              </a:rPr>
              <a:t>&gt; </a:t>
            </a:r>
            <a:endParaRPr sz="1333" dirty="0">
              <a:solidFill>
                <a:srgbClr val="9900FF"/>
              </a:solidFill>
            </a:endParaRPr>
          </a:p>
          <a:p>
            <a:pPr marL="0" indent="0">
              <a:buClr>
                <a:schemeClr val="dk1"/>
              </a:buClr>
              <a:buSzPts val="1100"/>
              <a:buNone/>
            </a:pPr>
            <a:r>
              <a:rPr lang="en-GB" sz="1333" dirty="0">
                <a:solidFill>
                  <a:srgbClr val="9900FF"/>
                </a:solidFill>
              </a:rPr>
              <a:t>          &lt;</a:t>
            </a:r>
            <a:r>
              <a:rPr lang="en-GB" sz="1333" dirty="0" err="1">
                <a:solidFill>
                  <a:srgbClr val="9900FF"/>
                </a:solidFill>
              </a:rPr>
              <a:t>xs:sequence</a:t>
            </a:r>
            <a:r>
              <a:rPr lang="en-GB" sz="1333" dirty="0">
                <a:solidFill>
                  <a:srgbClr val="9900FF"/>
                </a:solidFill>
              </a:rPr>
              <a:t>&gt; </a:t>
            </a:r>
            <a:endParaRPr sz="1333" dirty="0">
              <a:solidFill>
                <a:srgbClr val="9900FF"/>
              </a:solidFill>
            </a:endParaRPr>
          </a:p>
          <a:p>
            <a:pPr marL="0" indent="0">
              <a:buClr>
                <a:schemeClr val="dk1"/>
              </a:buClr>
              <a:buSzPts val="1100"/>
              <a:buNone/>
            </a:pPr>
            <a:r>
              <a:rPr lang="en-GB" sz="1333" dirty="0">
                <a:solidFill>
                  <a:srgbClr val="9900FF"/>
                </a:solidFill>
              </a:rPr>
              <a:t>            &lt;</a:t>
            </a:r>
            <a:r>
              <a:rPr lang="en-GB" sz="1333" dirty="0" err="1">
                <a:solidFill>
                  <a:srgbClr val="9900FF"/>
                </a:solidFill>
              </a:rPr>
              <a:t>xs:element</a:t>
            </a:r>
            <a:r>
              <a:rPr lang="en-GB" sz="1333" dirty="0">
                <a:solidFill>
                  <a:srgbClr val="9900FF"/>
                </a:solidFill>
              </a:rPr>
              <a:t> name="name"&gt;</a:t>
            </a:r>
            <a:endParaRPr sz="1333" dirty="0">
              <a:solidFill>
                <a:srgbClr val="9900FF"/>
              </a:solidFill>
            </a:endParaRPr>
          </a:p>
          <a:p>
            <a:pPr marL="0" indent="0">
              <a:buClr>
                <a:schemeClr val="dk1"/>
              </a:buClr>
              <a:buSzPts val="1100"/>
              <a:buNone/>
            </a:pPr>
            <a:r>
              <a:rPr lang="en-GB" sz="1333" dirty="0">
                <a:solidFill>
                  <a:srgbClr val="9900FF"/>
                </a:solidFill>
              </a:rPr>
              <a:t>              &lt;</a:t>
            </a:r>
            <a:r>
              <a:rPr lang="en-GB" sz="1333" dirty="0" err="1">
                <a:solidFill>
                  <a:srgbClr val="9900FF"/>
                </a:solidFill>
              </a:rPr>
              <a:t>xs:complexType</a:t>
            </a:r>
            <a:r>
              <a:rPr lang="en-GB" sz="1333" dirty="0">
                <a:solidFill>
                  <a:srgbClr val="9900FF"/>
                </a:solidFill>
              </a:rPr>
              <a:t>&gt;</a:t>
            </a:r>
            <a:endParaRPr dirty="0">
              <a:solidFill>
                <a:srgbClr val="9900FF"/>
              </a:solidFill>
            </a:endParaRPr>
          </a:p>
        </p:txBody>
      </p:sp>
      <p:sp>
        <p:nvSpPr>
          <p:cNvPr id="333" name="Shape 333"/>
          <p:cNvSpPr txBox="1">
            <a:spLocks noGrp="1"/>
          </p:cNvSpPr>
          <p:nvPr>
            <p:ph type="body" idx="2"/>
          </p:nvPr>
        </p:nvSpPr>
        <p:spPr>
          <a:prstGeom prst="rect">
            <a:avLst/>
          </a:prstGeom>
        </p:spPr>
        <p:txBody>
          <a:bodyPr spcFirstLastPara="1" vert="horz" wrap="square" lIns="121900" tIns="121900" rIns="121900" bIns="121900" rtlCol="0" anchor="t" anchorCtr="0">
            <a:noAutofit/>
          </a:bodyPr>
          <a:lstStyle/>
          <a:p>
            <a:pPr marL="0" indent="0">
              <a:buNone/>
            </a:pPr>
            <a:r>
              <a:rPr lang="en-GB" dirty="0"/>
              <a:t>Create an instance of the syntax in XML</a:t>
            </a:r>
            <a:endParaRPr dirty="0"/>
          </a:p>
          <a:p>
            <a:pPr marL="0" indent="0">
              <a:spcBef>
                <a:spcPts val="2133"/>
              </a:spcBef>
              <a:buNone/>
            </a:pPr>
            <a:endParaRPr sz="1333" dirty="0">
              <a:solidFill>
                <a:srgbClr val="FF00FF"/>
              </a:solidFill>
              <a:latin typeface="Calibri"/>
              <a:ea typeface="Calibri"/>
              <a:cs typeface="Calibri"/>
              <a:sym typeface="Calibri"/>
            </a:endParaRPr>
          </a:p>
          <a:p>
            <a:pPr marL="237061" indent="-50799">
              <a:spcBef>
                <a:spcPts val="2133"/>
              </a:spcBef>
              <a:buNone/>
            </a:pPr>
            <a:r>
              <a:rPr lang="en-GB" sz="1333" dirty="0">
                <a:solidFill>
                  <a:srgbClr val="FF00FF"/>
                </a:solidFill>
                <a:latin typeface="Calibri"/>
                <a:ea typeface="Calibri"/>
                <a:cs typeface="Calibri"/>
                <a:sym typeface="Calibri"/>
              </a:rPr>
              <a:t>&lt;?xml version="1.0" encoding="UTF-8" ?&gt;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&lt;!DOCTYPE people SYSTEM "</a:t>
            </a:r>
            <a:r>
              <a:rPr lang="en-GB" sz="1333" dirty="0" err="1">
                <a:solidFill>
                  <a:srgbClr val="FF00FF"/>
                </a:solidFill>
                <a:latin typeface="Calibri"/>
                <a:ea typeface="Calibri"/>
                <a:cs typeface="Calibri"/>
                <a:sym typeface="Calibri"/>
              </a:rPr>
              <a:t>people.dtd</a:t>
            </a:r>
            <a:r>
              <a:rPr lang="en-GB" sz="1333" dirty="0">
                <a:solidFill>
                  <a:srgbClr val="FF00FF"/>
                </a:solidFill>
                <a:latin typeface="Calibri"/>
                <a:ea typeface="Calibri"/>
                <a:cs typeface="Calibri"/>
                <a:sym typeface="Calibri"/>
              </a:rPr>
              <a:t>"&gt;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&lt;people&gt;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	&lt;person id="012345"&gt;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&lt;name&gt;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&lt;first&gt;Ken&lt;/first&gt;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&lt;last&gt;McLeod&lt;/last&gt;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&lt;/name&gt;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&lt;email&gt;kcm1@hw.ac.uk&lt;/email&gt;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	&lt;/person&gt;</a:t>
            </a:r>
            <a:endParaRPr sz="1333" dirty="0">
              <a:solidFill>
                <a:srgbClr val="FF00FF"/>
              </a:solidFill>
              <a:latin typeface="Calibri"/>
              <a:ea typeface="Calibri"/>
              <a:cs typeface="Calibri"/>
              <a:sym typeface="Calibri"/>
            </a:endParaRPr>
          </a:p>
          <a:p>
            <a:pPr marL="237061" indent="-50799">
              <a:buClr>
                <a:schemeClr val="dk1"/>
              </a:buClr>
              <a:buSzPts val="1100"/>
              <a:buNone/>
            </a:pPr>
            <a:r>
              <a:rPr lang="en-GB" sz="1333" dirty="0">
                <a:solidFill>
                  <a:srgbClr val="FF00FF"/>
                </a:solidFill>
                <a:latin typeface="Calibri"/>
                <a:ea typeface="Calibri"/>
                <a:cs typeface="Calibri"/>
                <a:sym typeface="Calibri"/>
              </a:rPr>
              <a:t>&lt;/people&gt;</a:t>
            </a:r>
            <a:endParaRPr sz="1333" dirty="0">
              <a:solidFill>
                <a:srgbClr val="FF00FF"/>
              </a:solidFill>
              <a:latin typeface="Calibri"/>
              <a:ea typeface="Calibri"/>
              <a:cs typeface="Calibri"/>
              <a:sym typeface="Calibri"/>
            </a:endParaRPr>
          </a:p>
          <a:p>
            <a:pPr marL="0" indent="0">
              <a:buNone/>
            </a:pPr>
            <a:endParaRPr dirty="0"/>
          </a:p>
          <a:p>
            <a:pPr marL="0" indent="0">
              <a:spcBef>
                <a:spcPts val="2133"/>
              </a:spcBef>
              <a:spcAft>
                <a:spcPts val="2133"/>
              </a:spcAft>
              <a:buNone/>
            </a:pPr>
            <a:r>
              <a:rPr lang="en-GB" dirty="0"/>
              <a:t>Validate against DTD / Schema</a:t>
            </a:r>
            <a:endParaRPr dirty="0"/>
          </a:p>
        </p:txBody>
      </p:sp>
      <p:sp>
        <p:nvSpPr>
          <p:cNvPr id="334" name="Shape 334"/>
          <p:cNvSpPr txBox="1"/>
          <p:nvPr/>
        </p:nvSpPr>
        <p:spPr>
          <a:xfrm>
            <a:off x="0" y="3388567"/>
            <a:ext cx="733600" cy="871200"/>
          </a:xfrm>
          <a:prstGeom prst="rect">
            <a:avLst/>
          </a:prstGeom>
          <a:noFill/>
          <a:ln>
            <a:noFill/>
          </a:ln>
        </p:spPr>
        <p:txBody>
          <a:bodyPr spcFirstLastPara="1" wrap="square" lIns="121900" tIns="121900" rIns="121900" bIns="121900" anchor="t" anchorCtr="0">
            <a:noAutofit/>
          </a:bodyPr>
          <a:lstStyle/>
          <a:p>
            <a:r>
              <a:rPr lang="en-GB" sz="6400"/>
              <a:t>1</a:t>
            </a:r>
            <a:endParaRPr sz="6400"/>
          </a:p>
        </p:txBody>
      </p:sp>
      <p:sp>
        <p:nvSpPr>
          <p:cNvPr id="335" name="Shape 335"/>
          <p:cNvSpPr txBox="1"/>
          <p:nvPr/>
        </p:nvSpPr>
        <p:spPr>
          <a:xfrm>
            <a:off x="5844733" y="1052167"/>
            <a:ext cx="733600" cy="871200"/>
          </a:xfrm>
          <a:prstGeom prst="rect">
            <a:avLst/>
          </a:prstGeom>
          <a:noFill/>
          <a:ln>
            <a:noFill/>
          </a:ln>
        </p:spPr>
        <p:txBody>
          <a:bodyPr spcFirstLastPara="1" wrap="square" lIns="121900" tIns="121900" rIns="121900" bIns="121900" anchor="t" anchorCtr="0">
            <a:noAutofit/>
          </a:bodyPr>
          <a:lstStyle/>
          <a:p>
            <a:r>
              <a:rPr lang="en-GB" sz="6400"/>
              <a:t>2</a:t>
            </a:r>
            <a:endParaRPr sz="6400"/>
          </a:p>
        </p:txBody>
      </p:sp>
      <p:sp>
        <p:nvSpPr>
          <p:cNvPr id="336" name="Shape 336"/>
          <p:cNvSpPr txBox="1"/>
          <p:nvPr/>
        </p:nvSpPr>
        <p:spPr>
          <a:xfrm>
            <a:off x="5844733" y="5104167"/>
            <a:ext cx="733600" cy="871200"/>
          </a:xfrm>
          <a:prstGeom prst="rect">
            <a:avLst/>
          </a:prstGeom>
          <a:noFill/>
          <a:ln>
            <a:noFill/>
          </a:ln>
        </p:spPr>
        <p:txBody>
          <a:bodyPr spcFirstLastPara="1" wrap="square" lIns="121900" tIns="121900" rIns="121900" bIns="121900" anchor="t" anchorCtr="0">
            <a:noAutofit/>
          </a:bodyPr>
          <a:lstStyle/>
          <a:p>
            <a:r>
              <a:rPr lang="en-GB" sz="6400"/>
              <a:t>3</a:t>
            </a:r>
            <a:endParaRPr sz="6400"/>
          </a:p>
        </p:txBody>
      </p:sp>
    </p:spTree>
    <p:extLst>
      <p:ext uri="{BB962C8B-B14F-4D97-AF65-F5344CB8AC3E}">
        <p14:creationId xmlns:p14="http://schemas.microsoft.com/office/powerpoint/2010/main" val="4114536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XML DTD is used to...</a:t>
            </a:r>
            <a:endParaRPr/>
          </a:p>
        </p:txBody>
      </p:sp>
      <p:sp>
        <p:nvSpPr>
          <p:cNvPr id="187" name="Shape 187"/>
          <p:cNvSpPr txBox="1">
            <a:spLocks noGrp="1"/>
          </p:cNvSpPr>
          <p:nvPr>
            <p:ph type="body" idx="1"/>
          </p:nvPr>
        </p:nvSpPr>
        <p:spPr>
          <a:xfrm>
            <a:off x="838200" y="1825625"/>
            <a:ext cx="10515600" cy="4351200"/>
          </a:xfrm>
          <a:prstGeom prst="rect">
            <a:avLst/>
          </a:prstGeom>
        </p:spPr>
        <p:txBody>
          <a:bodyPr spcFirstLastPara="1" vert="horz" wrap="square" lIns="121900" tIns="121900" rIns="121900" bIns="121900" rtlCol="0" anchor="t" anchorCtr="0">
            <a:noAutofit/>
          </a:bodyPr>
          <a:lstStyle/>
          <a:p>
            <a:pPr marL="609585" indent="-482588">
              <a:spcBef>
                <a:spcPts val="1067"/>
              </a:spcBef>
              <a:buSzPts val="2100"/>
              <a:buChar char="●"/>
            </a:pPr>
            <a:r>
              <a:rPr lang="en-GB" dirty="0"/>
              <a:t>Define standard (commonly used) elements</a:t>
            </a:r>
          </a:p>
          <a:p>
            <a:pPr marL="609585" indent="-482588">
              <a:spcBef>
                <a:spcPts val="1067"/>
              </a:spcBef>
              <a:buSzPts val="2100"/>
              <a:buChar char="●"/>
            </a:pPr>
            <a:endParaRPr dirty="0"/>
          </a:p>
          <a:p>
            <a:pPr marL="609585" indent="-482588">
              <a:spcBef>
                <a:spcPts val="0"/>
              </a:spcBef>
              <a:buSzPts val="2100"/>
              <a:buChar char="●"/>
            </a:pPr>
            <a:r>
              <a:rPr lang="en-GB" dirty="0"/>
              <a:t>Provide a definition against which individual XML documents can be validated</a:t>
            </a:r>
            <a:endParaRPr dirty="0"/>
          </a:p>
        </p:txBody>
      </p:sp>
    </p:spTree>
    <p:extLst>
      <p:ext uri="{BB962C8B-B14F-4D97-AF65-F5344CB8AC3E}">
        <p14:creationId xmlns:p14="http://schemas.microsoft.com/office/powerpoint/2010/main" val="795379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dirty="0"/>
              <a:t>XML DTD</a:t>
            </a:r>
            <a:endParaRPr dirty="0"/>
          </a:p>
        </p:txBody>
      </p:sp>
      <p:sp>
        <p:nvSpPr>
          <p:cNvPr id="194" name="Shape 194"/>
          <p:cNvSpPr txBox="1"/>
          <p:nvPr/>
        </p:nvSpPr>
        <p:spPr>
          <a:xfrm>
            <a:off x="6823881" y="1555845"/>
            <a:ext cx="5274786" cy="3568355"/>
          </a:xfrm>
          <a:prstGeom prst="rect">
            <a:avLst/>
          </a:prstGeom>
          <a:noFill/>
          <a:ln>
            <a:noFill/>
          </a:ln>
        </p:spPr>
        <p:txBody>
          <a:bodyPr spcFirstLastPara="1" wrap="square" lIns="121900" tIns="121900" rIns="121900" bIns="121900" anchor="ctr" anchorCtr="0">
            <a:noAutofit/>
          </a:bodyPr>
          <a:lstStyle/>
          <a:p>
            <a:r>
              <a:rPr lang="en-GB" dirty="0">
                <a:solidFill>
                  <a:srgbClr val="0000FF"/>
                </a:solidFill>
                <a:latin typeface="Calibri"/>
                <a:ea typeface="Calibri"/>
                <a:cs typeface="Calibri"/>
                <a:sym typeface="Calibri"/>
              </a:rPr>
              <a:t>&lt;!DOCTYPE people</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people (person+)&gt;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person (name, gender?, email*)&gt;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name (first, last)&gt;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first (#PCDATA)&gt;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last (#PCDATA)&gt;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gender (#PCDATA)&gt;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email (#PCDATA)&gt;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&lt;!ATTLIST person id CDATA #REQUIRED&gt;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]&gt;</a:t>
            </a:r>
            <a:endParaRPr dirty="0">
              <a:solidFill>
                <a:srgbClr val="0000FF"/>
              </a:solidFill>
              <a:latin typeface="Calibri"/>
              <a:ea typeface="Calibri"/>
              <a:cs typeface="Calibri"/>
              <a:sym typeface="Calibri"/>
            </a:endParaRPr>
          </a:p>
        </p:txBody>
      </p:sp>
      <p:sp>
        <p:nvSpPr>
          <p:cNvPr id="195" name="Shape 195"/>
          <p:cNvSpPr txBox="1"/>
          <p:nvPr/>
        </p:nvSpPr>
        <p:spPr>
          <a:xfrm>
            <a:off x="7528850" y="4591600"/>
            <a:ext cx="4476000" cy="2464000"/>
          </a:xfrm>
          <a:prstGeom prst="rect">
            <a:avLst/>
          </a:prstGeom>
          <a:noFill/>
          <a:ln>
            <a:noFill/>
          </a:ln>
        </p:spPr>
        <p:txBody>
          <a:bodyPr spcFirstLastPara="1" wrap="square" lIns="121900" tIns="121900" rIns="121900" bIns="121900" anchor="ctr" anchorCtr="0">
            <a:noAutofit/>
          </a:bodyPr>
          <a:lstStyle/>
          <a:p>
            <a:r>
              <a:rPr lang="en-GB" dirty="0"/>
              <a:t>Key</a:t>
            </a:r>
            <a:endParaRPr dirty="0"/>
          </a:p>
          <a:p>
            <a:r>
              <a:rPr lang="en-GB" dirty="0"/>
              <a:t>? = 0 or 1</a:t>
            </a:r>
            <a:endParaRPr dirty="0"/>
          </a:p>
          <a:p>
            <a:r>
              <a:rPr lang="en-GB" dirty="0"/>
              <a:t>* = 0 or more</a:t>
            </a:r>
            <a:endParaRPr dirty="0"/>
          </a:p>
          <a:p>
            <a:r>
              <a:rPr lang="en-GB" dirty="0"/>
              <a:t>+ = 1 or more</a:t>
            </a:r>
            <a:endParaRPr dirty="0"/>
          </a:p>
          <a:p>
            <a:r>
              <a:rPr lang="en-GB" dirty="0"/>
              <a:t>PCDATA = parsed character data</a:t>
            </a:r>
            <a:endParaRPr dirty="0"/>
          </a:p>
          <a:p>
            <a:r>
              <a:rPr lang="en-GB" dirty="0"/>
              <a:t>CDATA = (not parsed) character data</a:t>
            </a:r>
            <a:endParaRPr dirty="0"/>
          </a:p>
        </p:txBody>
      </p:sp>
      <p:sp>
        <p:nvSpPr>
          <p:cNvPr id="11" name="Shape 201">
            <a:extLst>
              <a:ext uri="{FF2B5EF4-FFF2-40B4-BE49-F238E27FC236}">
                <a16:creationId xmlns:a16="http://schemas.microsoft.com/office/drawing/2014/main" id="{EAAEE6D0-1347-124B-9BEB-A7E651DC78D8}"/>
              </a:ext>
            </a:extLst>
          </p:cNvPr>
          <p:cNvSpPr txBox="1">
            <a:spLocks noGrp="1"/>
          </p:cNvSpPr>
          <p:nvPr>
            <p:ph type="body" idx="1"/>
          </p:nvPr>
        </p:nvSpPr>
        <p:spPr>
          <a:xfrm>
            <a:off x="187150" y="1825633"/>
            <a:ext cx="5908850" cy="4351200"/>
          </a:xfrm>
          <a:prstGeom prst="rect">
            <a:avLst/>
          </a:prstGeom>
        </p:spPr>
        <p:txBody>
          <a:bodyPr spcFirstLastPara="1" vert="horz" wrap="square" lIns="121900" tIns="121900" rIns="121900" bIns="121900" rtlCol="0" anchor="t" anchorCtr="0">
            <a:noAutofit/>
          </a:bodyPr>
          <a:lstStyle/>
          <a:p>
            <a:pPr marL="237061" indent="-50799">
              <a:spcBef>
                <a:spcPts val="0"/>
              </a:spcBef>
              <a:buNone/>
            </a:pPr>
            <a:r>
              <a:rPr lang="en-GB" sz="1867" dirty="0">
                <a:solidFill>
                  <a:srgbClr val="0000FF"/>
                </a:solidFill>
              </a:rPr>
              <a:t>&lt;?xml version="1.0" encoding="UTF-8" ?&gt;</a:t>
            </a:r>
            <a:endParaRPr sz="1867" dirty="0">
              <a:solidFill>
                <a:srgbClr val="0000FF"/>
              </a:solidFill>
            </a:endParaRPr>
          </a:p>
          <a:p>
            <a:pPr marL="237061" indent="-50799">
              <a:spcBef>
                <a:spcPts val="0"/>
              </a:spcBef>
              <a:buNone/>
            </a:pPr>
            <a:r>
              <a:rPr lang="en-GB" sz="1867" dirty="0">
                <a:solidFill>
                  <a:srgbClr val="0000FF"/>
                </a:solidFill>
              </a:rPr>
              <a:t>&lt;!DOCTYPE people SYSTEM "</a:t>
            </a:r>
            <a:r>
              <a:rPr lang="en-GB" sz="1867" dirty="0" err="1">
                <a:solidFill>
                  <a:srgbClr val="0000FF"/>
                </a:solidFill>
              </a:rPr>
              <a:t>people.dtd</a:t>
            </a:r>
            <a:r>
              <a:rPr lang="en-GB" sz="1867" dirty="0">
                <a:solidFill>
                  <a:srgbClr val="0000FF"/>
                </a:solidFill>
              </a:rPr>
              <a:t>"&gt;</a:t>
            </a:r>
          </a:p>
          <a:p>
            <a:pPr marL="237061" indent="-50799">
              <a:spcBef>
                <a:spcPts val="0"/>
              </a:spcBef>
              <a:buNone/>
            </a:pPr>
            <a:r>
              <a:rPr lang="en-GB" sz="1867" dirty="0">
                <a:solidFill>
                  <a:srgbClr val="0000FF"/>
                </a:solidFill>
              </a:rPr>
              <a:t>&lt;people&gt;</a:t>
            </a:r>
            <a:endParaRPr sz="1867" dirty="0">
              <a:solidFill>
                <a:srgbClr val="0000FF"/>
              </a:solidFill>
            </a:endParaRPr>
          </a:p>
          <a:p>
            <a:pPr marL="237061" indent="-50799">
              <a:spcBef>
                <a:spcPts val="0"/>
              </a:spcBef>
              <a:buNone/>
            </a:pPr>
            <a:r>
              <a:rPr lang="en-GB" sz="1867" dirty="0">
                <a:solidFill>
                  <a:srgbClr val="0000FF"/>
                </a:solidFill>
              </a:rPr>
              <a:t>	    &lt;person id="012345"&gt;</a:t>
            </a:r>
            <a:endParaRPr sz="1867" dirty="0">
              <a:solidFill>
                <a:srgbClr val="0000FF"/>
              </a:solidFill>
            </a:endParaRPr>
          </a:p>
          <a:p>
            <a:pPr marL="237061" indent="-50799">
              <a:spcBef>
                <a:spcPts val="0"/>
              </a:spcBef>
              <a:buNone/>
            </a:pPr>
            <a:r>
              <a:rPr lang="en-GB" sz="1867" dirty="0">
                <a:solidFill>
                  <a:srgbClr val="0000FF"/>
                </a:solidFill>
              </a:rPr>
              <a:t>		&lt;name&gt;</a:t>
            </a:r>
            <a:endParaRPr sz="1867" dirty="0">
              <a:solidFill>
                <a:srgbClr val="0000FF"/>
              </a:solidFill>
            </a:endParaRPr>
          </a:p>
          <a:p>
            <a:pPr marL="237061" indent="-50799">
              <a:spcBef>
                <a:spcPts val="0"/>
              </a:spcBef>
              <a:buNone/>
            </a:pPr>
            <a:r>
              <a:rPr lang="en-GB" sz="1867" dirty="0">
                <a:solidFill>
                  <a:srgbClr val="0000FF"/>
                </a:solidFill>
              </a:rPr>
              <a:t>			&lt;first&gt;Lisa&lt;/first&gt;</a:t>
            </a:r>
            <a:endParaRPr sz="1867" dirty="0">
              <a:solidFill>
                <a:srgbClr val="0000FF"/>
              </a:solidFill>
            </a:endParaRPr>
          </a:p>
          <a:p>
            <a:pPr marL="237061" indent="-50799">
              <a:spcBef>
                <a:spcPts val="0"/>
              </a:spcBef>
              <a:buNone/>
            </a:pPr>
            <a:r>
              <a:rPr lang="en-GB" sz="1867" dirty="0">
                <a:solidFill>
                  <a:srgbClr val="0000FF"/>
                </a:solidFill>
              </a:rPr>
              <a:t>			&lt;last&gt;Simpson&lt;/last&gt;</a:t>
            </a:r>
            <a:endParaRPr sz="1867" dirty="0">
              <a:solidFill>
                <a:srgbClr val="0000FF"/>
              </a:solidFill>
            </a:endParaRPr>
          </a:p>
          <a:p>
            <a:pPr marL="237061" indent="-50799">
              <a:spcBef>
                <a:spcPts val="0"/>
              </a:spcBef>
              <a:buNone/>
            </a:pPr>
            <a:r>
              <a:rPr lang="en-GB" sz="1867" dirty="0">
                <a:solidFill>
                  <a:srgbClr val="0000FF"/>
                </a:solidFill>
              </a:rPr>
              <a:t>		&lt;/name&gt;</a:t>
            </a:r>
            <a:endParaRPr sz="1867" dirty="0">
              <a:solidFill>
                <a:srgbClr val="0000FF"/>
              </a:solidFill>
            </a:endParaRPr>
          </a:p>
          <a:p>
            <a:pPr marL="237061" indent="-50799">
              <a:spcBef>
                <a:spcPts val="0"/>
              </a:spcBef>
              <a:buNone/>
            </a:pPr>
            <a:r>
              <a:rPr lang="en-GB" sz="1867" dirty="0">
                <a:solidFill>
                  <a:srgbClr val="0000FF"/>
                </a:solidFill>
              </a:rPr>
              <a:t>		&lt;email&gt;ls123@hw.ac.uk&lt;/email&gt;</a:t>
            </a:r>
            <a:endParaRPr sz="1867" dirty="0">
              <a:solidFill>
                <a:srgbClr val="0000FF"/>
              </a:solidFill>
            </a:endParaRPr>
          </a:p>
          <a:p>
            <a:pPr marL="237061" indent="-50799">
              <a:spcBef>
                <a:spcPts val="0"/>
              </a:spcBef>
              <a:buNone/>
            </a:pPr>
            <a:r>
              <a:rPr lang="en-GB" sz="1867" dirty="0">
                <a:solidFill>
                  <a:srgbClr val="0000FF"/>
                </a:solidFill>
              </a:rPr>
              <a:t>	    &lt;/person&gt;</a:t>
            </a:r>
            <a:endParaRPr sz="1867" dirty="0">
              <a:solidFill>
                <a:srgbClr val="0000FF"/>
              </a:solidFill>
            </a:endParaRPr>
          </a:p>
          <a:p>
            <a:pPr marL="237061" indent="-50799">
              <a:spcBef>
                <a:spcPts val="0"/>
              </a:spcBef>
              <a:buNone/>
            </a:pPr>
            <a:r>
              <a:rPr lang="en-GB" sz="1867" dirty="0">
                <a:solidFill>
                  <a:srgbClr val="0000FF"/>
                </a:solidFill>
              </a:rPr>
              <a:t>&lt;/people&gt;</a:t>
            </a:r>
            <a:endParaRPr sz="1867" dirty="0">
              <a:solidFill>
                <a:srgbClr val="0000FF"/>
              </a:solidFill>
            </a:endParaRPr>
          </a:p>
          <a:p>
            <a:pPr marL="237061" indent="-50799">
              <a:spcBef>
                <a:spcPts val="0"/>
              </a:spcBef>
              <a:buNone/>
            </a:pPr>
            <a:endParaRPr sz="1867" dirty="0">
              <a:solidFill>
                <a:srgbClr val="0000FF"/>
              </a:solidFill>
            </a:endParaRPr>
          </a:p>
        </p:txBody>
      </p:sp>
      <p:sp>
        <p:nvSpPr>
          <p:cNvPr id="2" name="Rounded Rectangular Callout 1">
            <a:extLst>
              <a:ext uri="{FF2B5EF4-FFF2-40B4-BE49-F238E27FC236}">
                <a16:creationId xmlns:a16="http://schemas.microsoft.com/office/drawing/2014/main" id="{4F0AD520-AFDF-1746-952D-473F627B2D8D}"/>
              </a:ext>
            </a:extLst>
          </p:cNvPr>
          <p:cNvSpPr/>
          <p:nvPr/>
        </p:nvSpPr>
        <p:spPr>
          <a:xfrm>
            <a:off x="9190482" y="512040"/>
            <a:ext cx="1762131" cy="630264"/>
          </a:xfrm>
          <a:prstGeom prst="wedgeRoundRectCallout">
            <a:avLst>
              <a:gd name="adj1" fmla="val -54638"/>
              <a:gd name="adj2" fmla="val 1996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DTD</a:t>
            </a:r>
          </a:p>
        </p:txBody>
      </p:sp>
      <p:sp>
        <p:nvSpPr>
          <p:cNvPr id="7" name="Rounded Rectangular Callout 6">
            <a:extLst>
              <a:ext uri="{FF2B5EF4-FFF2-40B4-BE49-F238E27FC236}">
                <a16:creationId xmlns:a16="http://schemas.microsoft.com/office/drawing/2014/main" id="{0FCE73DC-0DD3-4B4C-8B1E-F698FD438571}"/>
              </a:ext>
            </a:extLst>
          </p:cNvPr>
          <p:cNvSpPr/>
          <p:nvPr/>
        </p:nvSpPr>
        <p:spPr>
          <a:xfrm>
            <a:off x="5492299" y="681167"/>
            <a:ext cx="1762131" cy="630264"/>
          </a:xfrm>
          <a:prstGeom prst="wedgeRoundRectCallout">
            <a:avLst>
              <a:gd name="adj1" fmla="val -65982"/>
              <a:gd name="adj2" fmla="val 1756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XML instance</a:t>
            </a:r>
          </a:p>
        </p:txBody>
      </p:sp>
      <p:sp>
        <p:nvSpPr>
          <p:cNvPr id="8" name="Rounded Rectangular Callout 7">
            <a:extLst>
              <a:ext uri="{FF2B5EF4-FFF2-40B4-BE49-F238E27FC236}">
                <a16:creationId xmlns:a16="http://schemas.microsoft.com/office/drawing/2014/main" id="{92646005-B5D2-2542-B76B-4926C36868EB}"/>
              </a:ext>
            </a:extLst>
          </p:cNvPr>
          <p:cNvSpPr/>
          <p:nvPr/>
        </p:nvSpPr>
        <p:spPr>
          <a:xfrm>
            <a:off x="3410906" y="5861701"/>
            <a:ext cx="3272845" cy="630264"/>
          </a:xfrm>
          <a:prstGeom prst="wedgeRoundRectCallout">
            <a:avLst>
              <a:gd name="adj1" fmla="val 75907"/>
              <a:gd name="adj2" fmla="val -746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Help you interpret the DTD</a:t>
            </a:r>
          </a:p>
        </p:txBody>
      </p:sp>
    </p:spTree>
    <p:extLst>
      <p:ext uri="{BB962C8B-B14F-4D97-AF65-F5344CB8AC3E}">
        <p14:creationId xmlns:p14="http://schemas.microsoft.com/office/powerpoint/2010/main" val="36397912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XML DTD</a:t>
            </a:r>
            <a:endParaRPr/>
          </a:p>
        </p:txBody>
      </p:sp>
      <p:sp>
        <p:nvSpPr>
          <p:cNvPr id="201" name="Shape 201"/>
          <p:cNvSpPr txBox="1">
            <a:spLocks noGrp="1"/>
          </p:cNvSpPr>
          <p:nvPr>
            <p:ph type="body" idx="1"/>
          </p:nvPr>
        </p:nvSpPr>
        <p:spPr>
          <a:xfrm>
            <a:off x="432533" y="1825633"/>
            <a:ext cx="4914800" cy="4351200"/>
          </a:xfrm>
          <a:prstGeom prst="rect">
            <a:avLst/>
          </a:prstGeom>
        </p:spPr>
        <p:txBody>
          <a:bodyPr spcFirstLastPara="1" vert="horz" wrap="square" lIns="121900" tIns="121900" rIns="121900" bIns="121900" rtlCol="0" anchor="t" anchorCtr="0">
            <a:noAutofit/>
          </a:bodyPr>
          <a:lstStyle/>
          <a:p>
            <a:pPr marL="237061" indent="-50799">
              <a:spcBef>
                <a:spcPts val="0"/>
              </a:spcBef>
              <a:buNone/>
            </a:pPr>
            <a:r>
              <a:rPr lang="en-GB" sz="1800" dirty="0">
                <a:solidFill>
                  <a:srgbClr val="0000FF"/>
                </a:solidFill>
              </a:rPr>
              <a:t>&lt;?xml version="1.0" encoding="UTF-8" ?&gt;</a:t>
            </a:r>
            <a:endParaRPr sz="1800" dirty="0">
              <a:solidFill>
                <a:srgbClr val="0000FF"/>
              </a:solidFill>
            </a:endParaRPr>
          </a:p>
          <a:p>
            <a:pPr marL="237061" indent="-50799">
              <a:spcBef>
                <a:spcPts val="0"/>
              </a:spcBef>
              <a:buNone/>
            </a:pPr>
            <a:r>
              <a:rPr lang="en-GB" sz="1800" dirty="0">
                <a:solidFill>
                  <a:srgbClr val="FF00FF"/>
                </a:solidFill>
              </a:rPr>
              <a:t>&lt;!DOCTYPE people SYSTEM "</a:t>
            </a:r>
            <a:r>
              <a:rPr lang="en-GB" sz="1800" dirty="0" err="1">
                <a:solidFill>
                  <a:srgbClr val="FF00FF"/>
                </a:solidFill>
              </a:rPr>
              <a:t>people.dtd</a:t>
            </a:r>
            <a:r>
              <a:rPr lang="en-GB" sz="1800" dirty="0">
                <a:solidFill>
                  <a:srgbClr val="FF00FF"/>
                </a:solidFill>
              </a:rPr>
              <a:t>"&gt;</a:t>
            </a:r>
            <a:endParaRPr sz="1800" dirty="0">
              <a:solidFill>
                <a:srgbClr val="FF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r>
              <a:rPr lang="en-GB" sz="1800" dirty="0">
                <a:solidFill>
                  <a:srgbClr val="0000FF"/>
                </a:solidFill>
              </a:rPr>
              <a:t>	    &lt;person id="012345"&gt;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&lt;first&gt;Ken&lt;/first&gt;</a:t>
            </a:r>
            <a:endParaRPr sz="1800" dirty="0">
              <a:solidFill>
                <a:srgbClr val="0000FF"/>
              </a:solidFill>
            </a:endParaRPr>
          </a:p>
          <a:p>
            <a:pPr marL="237061" indent="-50799">
              <a:spcBef>
                <a:spcPts val="0"/>
              </a:spcBef>
              <a:buNone/>
            </a:pPr>
            <a:r>
              <a:rPr lang="en-GB" sz="1800" dirty="0">
                <a:solidFill>
                  <a:srgbClr val="0000FF"/>
                </a:solidFill>
              </a:rPr>
              <a:t>			&lt;last&gt;McLeod&lt;/last&gt;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&lt;email&gt;kcm1@hw.ac.uk&lt;/email&gt;</a:t>
            </a:r>
            <a:endParaRPr sz="1800" dirty="0">
              <a:solidFill>
                <a:srgbClr val="0000FF"/>
              </a:solidFill>
            </a:endParaRPr>
          </a:p>
          <a:p>
            <a:pPr marL="237061" indent="-50799">
              <a:spcBef>
                <a:spcPts val="0"/>
              </a:spcBef>
              <a:buNone/>
            </a:pPr>
            <a:r>
              <a:rPr lang="en-GB" sz="1800" dirty="0">
                <a:solidFill>
                  <a:srgbClr val="0000FF"/>
                </a:solidFill>
              </a:rPr>
              <a:t>	    &lt;/person&gt;</a:t>
            </a:r>
            <a:endParaRPr sz="1800" dirty="0">
              <a:solidFill>
                <a:srgbClr val="00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endParaRPr sz="1800" dirty="0">
              <a:solidFill>
                <a:srgbClr val="0000FF"/>
              </a:solidFill>
            </a:endParaRPr>
          </a:p>
        </p:txBody>
      </p:sp>
      <p:sp>
        <p:nvSpPr>
          <p:cNvPr id="202" name="Shape 202"/>
          <p:cNvSpPr txBox="1"/>
          <p:nvPr/>
        </p:nvSpPr>
        <p:spPr>
          <a:xfrm>
            <a:off x="7227867" y="1483405"/>
            <a:ext cx="4601200" cy="4000000"/>
          </a:xfrm>
          <a:prstGeom prst="rect">
            <a:avLst/>
          </a:prstGeom>
          <a:noFill/>
          <a:ln>
            <a:noFill/>
          </a:ln>
        </p:spPr>
        <p:txBody>
          <a:bodyPr spcFirstLastPara="1" wrap="square" lIns="121900" tIns="121900" rIns="121900" bIns="121900" anchor="ctr" anchorCtr="0">
            <a:noAutofit/>
          </a:bodyPr>
          <a:lstStyle/>
          <a:p>
            <a:r>
              <a:rPr lang="en-GB" dirty="0">
                <a:solidFill>
                  <a:srgbClr val="0000FF"/>
                </a:solidFill>
                <a:latin typeface="Calibri"/>
                <a:ea typeface="Calibri"/>
                <a:cs typeface="Calibri"/>
                <a:sym typeface="Calibri"/>
              </a:rPr>
              <a:t>&lt;!DOCTYPE people</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people (person+)&gt;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person (name, gender?, email*)&gt;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name (first, last)&gt;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first (#PCDATA)&gt;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last (#PCDATA)&gt;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gender (#PCDATA)&gt;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&lt;!ELEMENT email (#PCDATA)&gt;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&lt;!ATTLIST person id CDATA #REQUIRED&gt;</a:t>
            </a:r>
            <a:endParaRPr dirty="0">
              <a:solidFill>
                <a:srgbClr val="0000FF"/>
              </a:solidFill>
              <a:latin typeface="Calibri"/>
              <a:ea typeface="Calibri"/>
              <a:cs typeface="Calibri"/>
              <a:sym typeface="Calibri"/>
            </a:endParaRPr>
          </a:p>
          <a:p>
            <a:r>
              <a:rPr lang="en-GB" dirty="0">
                <a:solidFill>
                  <a:srgbClr val="0000FF"/>
                </a:solidFill>
                <a:latin typeface="Calibri"/>
                <a:ea typeface="Calibri"/>
                <a:cs typeface="Calibri"/>
                <a:sym typeface="Calibri"/>
              </a:rPr>
              <a:t>]&gt;</a:t>
            </a:r>
            <a:endParaRPr dirty="0">
              <a:solidFill>
                <a:srgbClr val="0000FF"/>
              </a:solidFill>
              <a:latin typeface="Calibri"/>
              <a:ea typeface="Calibri"/>
              <a:cs typeface="Calibri"/>
              <a:sym typeface="Calibri"/>
            </a:endParaRPr>
          </a:p>
        </p:txBody>
      </p:sp>
      <p:sp>
        <p:nvSpPr>
          <p:cNvPr id="203" name="Shape 203"/>
          <p:cNvSpPr txBox="1"/>
          <p:nvPr/>
        </p:nvSpPr>
        <p:spPr>
          <a:xfrm>
            <a:off x="7547567" y="4714100"/>
            <a:ext cx="4476000" cy="2464000"/>
          </a:xfrm>
          <a:prstGeom prst="rect">
            <a:avLst/>
          </a:prstGeom>
          <a:noFill/>
          <a:ln>
            <a:noFill/>
          </a:ln>
        </p:spPr>
        <p:txBody>
          <a:bodyPr spcFirstLastPara="1" wrap="square" lIns="121900" tIns="121900" rIns="121900" bIns="121900" anchor="ctr" anchorCtr="0">
            <a:noAutofit/>
          </a:bodyPr>
          <a:lstStyle/>
          <a:p>
            <a:r>
              <a:rPr lang="en-GB"/>
              <a:t>Key</a:t>
            </a:r>
            <a:endParaRPr/>
          </a:p>
          <a:p>
            <a:r>
              <a:rPr lang="en-GB"/>
              <a:t>? = 0 or 1</a:t>
            </a:r>
            <a:endParaRPr/>
          </a:p>
          <a:p>
            <a:r>
              <a:rPr lang="en-GB"/>
              <a:t>* = 0 or more</a:t>
            </a:r>
            <a:endParaRPr/>
          </a:p>
          <a:p>
            <a:r>
              <a:rPr lang="en-GB"/>
              <a:t>+ = 1 or more</a:t>
            </a:r>
            <a:endParaRPr/>
          </a:p>
          <a:p>
            <a:r>
              <a:rPr lang="en-GB"/>
              <a:t>PCDATA = parsed character data</a:t>
            </a:r>
            <a:endParaRPr/>
          </a:p>
          <a:p>
            <a:r>
              <a:rPr lang="en-GB"/>
              <a:t>CDATA = (not parsed) character data</a:t>
            </a:r>
            <a:endParaRPr/>
          </a:p>
        </p:txBody>
      </p:sp>
      <p:sp>
        <p:nvSpPr>
          <p:cNvPr id="204" name="Shape 204"/>
          <p:cNvSpPr txBox="1"/>
          <p:nvPr/>
        </p:nvSpPr>
        <p:spPr>
          <a:xfrm>
            <a:off x="307167" y="5290800"/>
            <a:ext cx="6701200" cy="1479600"/>
          </a:xfrm>
          <a:prstGeom prst="rect">
            <a:avLst/>
          </a:prstGeom>
          <a:noFill/>
          <a:ln>
            <a:noFill/>
          </a:ln>
        </p:spPr>
        <p:txBody>
          <a:bodyPr spcFirstLastPara="1" wrap="square" lIns="121900" tIns="121900" rIns="121900" bIns="121900" anchor="t" anchorCtr="0">
            <a:noAutofit/>
          </a:bodyPr>
          <a:lstStyle/>
          <a:p>
            <a:r>
              <a:rPr lang="en-GB" sz="2400" dirty="0">
                <a:solidFill>
                  <a:srgbClr val="FF00FF"/>
                </a:solidFill>
              </a:rPr>
              <a:t>If using separate files this links the XML to a DTD a file  called </a:t>
            </a:r>
            <a:r>
              <a:rPr lang="en-GB" sz="2400" i="1" dirty="0" err="1">
                <a:solidFill>
                  <a:srgbClr val="FF00FF"/>
                </a:solidFill>
              </a:rPr>
              <a:t>people.dtd</a:t>
            </a:r>
            <a:r>
              <a:rPr lang="en-GB" sz="2400" dirty="0">
                <a:solidFill>
                  <a:srgbClr val="FF00FF"/>
                </a:solidFill>
              </a:rPr>
              <a:t> file</a:t>
            </a:r>
            <a:endParaRPr sz="2400" dirty="0">
              <a:solidFill>
                <a:srgbClr val="FF00FF"/>
              </a:solidFill>
            </a:endParaRPr>
          </a:p>
        </p:txBody>
      </p:sp>
    </p:spTree>
    <p:extLst>
      <p:ext uri="{BB962C8B-B14F-4D97-AF65-F5344CB8AC3E}">
        <p14:creationId xmlns:p14="http://schemas.microsoft.com/office/powerpoint/2010/main" val="1602021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XML DTD</a:t>
            </a:r>
            <a:endParaRPr/>
          </a:p>
        </p:txBody>
      </p:sp>
      <p:sp>
        <p:nvSpPr>
          <p:cNvPr id="210" name="Shape 210"/>
          <p:cNvSpPr txBox="1">
            <a:spLocks noGrp="1"/>
          </p:cNvSpPr>
          <p:nvPr>
            <p:ph type="body" idx="1"/>
          </p:nvPr>
        </p:nvSpPr>
        <p:spPr>
          <a:xfrm>
            <a:off x="451333" y="1825633"/>
            <a:ext cx="4896000" cy="4351200"/>
          </a:xfrm>
          <a:prstGeom prst="rect">
            <a:avLst/>
          </a:prstGeom>
        </p:spPr>
        <p:txBody>
          <a:bodyPr spcFirstLastPara="1" vert="horz" wrap="square" lIns="121900" tIns="121900" rIns="121900" bIns="121900" rtlCol="0" anchor="t" anchorCtr="0">
            <a:noAutofit/>
          </a:bodyPr>
          <a:lstStyle/>
          <a:p>
            <a:pPr marL="237061" indent="-50799">
              <a:spcBef>
                <a:spcPts val="0"/>
              </a:spcBef>
              <a:buNone/>
            </a:pPr>
            <a:r>
              <a:rPr lang="en-GB" sz="1800" dirty="0">
                <a:solidFill>
                  <a:srgbClr val="0000FF"/>
                </a:solidFill>
              </a:rPr>
              <a:t>&lt;?xml version="1.0" encoding="UTF-8" ?&gt;</a:t>
            </a:r>
            <a:endParaRPr sz="1800" dirty="0">
              <a:solidFill>
                <a:srgbClr val="0000FF"/>
              </a:solidFill>
            </a:endParaRPr>
          </a:p>
          <a:p>
            <a:pPr marL="237061" indent="-50799">
              <a:spcBef>
                <a:spcPts val="0"/>
              </a:spcBef>
              <a:buNone/>
            </a:pPr>
            <a:r>
              <a:rPr lang="en-GB" sz="1800" dirty="0">
                <a:solidFill>
                  <a:srgbClr val="0000FF"/>
                </a:solidFill>
              </a:rPr>
              <a:t>&lt;!DOCTYPE people SYSTEM "</a:t>
            </a:r>
            <a:r>
              <a:rPr lang="en-GB" sz="1800" dirty="0" err="1">
                <a:solidFill>
                  <a:srgbClr val="0000FF"/>
                </a:solidFill>
              </a:rPr>
              <a:t>people.dtd</a:t>
            </a:r>
            <a:r>
              <a:rPr lang="en-GB" sz="1800" dirty="0">
                <a:solidFill>
                  <a:srgbClr val="0000FF"/>
                </a:solidFill>
              </a:rPr>
              <a:t>"&gt;</a:t>
            </a:r>
            <a:endParaRPr sz="1800" dirty="0">
              <a:solidFill>
                <a:srgbClr val="00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r>
              <a:rPr lang="en-GB" sz="1800" dirty="0">
                <a:solidFill>
                  <a:srgbClr val="0000FF"/>
                </a:solidFill>
              </a:rPr>
              <a:t>	    &lt;person id="012345"&gt;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&lt;first&gt;Ken&lt;/first&gt;</a:t>
            </a:r>
            <a:endParaRPr sz="1800" dirty="0">
              <a:solidFill>
                <a:srgbClr val="0000FF"/>
              </a:solidFill>
            </a:endParaRPr>
          </a:p>
          <a:p>
            <a:pPr marL="237061" indent="-50799">
              <a:spcBef>
                <a:spcPts val="0"/>
              </a:spcBef>
              <a:buNone/>
            </a:pPr>
            <a:r>
              <a:rPr lang="en-GB" sz="1800" dirty="0">
                <a:solidFill>
                  <a:srgbClr val="0000FF"/>
                </a:solidFill>
              </a:rPr>
              <a:t>			&lt;last&gt;McLeod&lt;/last&gt;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&lt;email&gt;kcm1@hw.ac.uk&lt;/email&gt;</a:t>
            </a:r>
            <a:endParaRPr sz="1800" dirty="0">
              <a:solidFill>
                <a:srgbClr val="0000FF"/>
              </a:solidFill>
            </a:endParaRPr>
          </a:p>
          <a:p>
            <a:pPr marL="237061" indent="-50799">
              <a:spcBef>
                <a:spcPts val="0"/>
              </a:spcBef>
              <a:buNone/>
            </a:pPr>
            <a:r>
              <a:rPr lang="en-GB" sz="1800" dirty="0">
                <a:solidFill>
                  <a:srgbClr val="0000FF"/>
                </a:solidFill>
              </a:rPr>
              <a:t>	    &lt;/person&gt;</a:t>
            </a:r>
            <a:endParaRPr sz="1800" dirty="0">
              <a:solidFill>
                <a:srgbClr val="00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endParaRPr sz="1800" dirty="0">
              <a:solidFill>
                <a:srgbClr val="0000FF"/>
              </a:solidFill>
            </a:endParaRPr>
          </a:p>
        </p:txBody>
      </p:sp>
      <p:sp>
        <p:nvSpPr>
          <p:cNvPr id="211" name="Shape 211"/>
          <p:cNvSpPr txBox="1"/>
          <p:nvPr/>
        </p:nvSpPr>
        <p:spPr>
          <a:xfrm>
            <a:off x="7227867" y="1124200"/>
            <a:ext cx="4626400" cy="4000000"/>
          </a:xfrm>
          <a:prstGeom prst="rect">
            <a:avLst/>
          </a:prstGeom>
          <a:noFill/>
          <a:ln>
            <a:noFill/>
          </a:ln>
        </p:spPr>
        <p:txBody>
          <a:bodyPr spcFirstLastPara="1" wrap="square" lIns="121900" tIns="121900" rIns="121900" bIns="121900" anchor="ctr" anchorCtr="0">
            <a:noAutofit/>
          </a:bodyPr>
          <a:lstStyle/>
          <a:p>
            <a:r>
              <a:rPr lang="en-GB">
                <a:solidFill>
                  <a:srgbClr val="0000FF"/>
                </a:solidFill>
                <a:latin typeface="Calibri"/>
                <a:ea typeface="Calibri"/>
                <a:cs typeface="Calibri"/>
                <a:sym typeface="Calibri"/>
              </a:rPr>
              <a:t>&lt;!DOCTYPE people</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a:t>
            </a:r>
            <a:endParaRPr>
              <a:solidFill>
                <a:srgbClr val="0000FF"/>
              </a:solidFill>
              <a:latin typeface="Calibri"/>
              <a:ea typeface="Calibri"/>
              <a:cs typeface="Calibri"/>
              <a:sym typeface="Calibri"/>
            </a:endParaRPr>
          </a:p>
          <a:p>
            <a:r>
              <a:rPr lang="en-GB">
                <a:solidFill>
                  <a:srgbClr val="FF00FF"/>
                </a:solidFill>
                <a:latin typeface="Calibri"/>
                <a:ea typeface="Calibri"/>
                <a:cs typeface="Calibri"/>
                <a:sym typeface="Calibri"/>
              </a:rPr>
              <a:t>&lt;!ELEMENT people (person+)&gt;</a:t>
            </a:r>
            <a:endParaRPr>
              <a:solidFill>
                <a:srgbClr val="FF00FF"/>
              </a:solidFill>
              <a:latin typeface="Calibri"/>
              <a:ea typeface="Calibri"/>
              <a:cs typeface="Calibri"/>
              <a:sym typeface="Calibri"/>
            </a:endParaRPr>
          </a:p>
          <a:p>
            <a:r>
              <a:rPr lang="en-GB">
                <a:solidFill>
                  <a:srgbClr val="0000FF"/>
                </a:solidFill>
                <a:latin typeface="Calibri"/>
                <a:ea typeface="Calibri"/>
                <a:cs typeface="Calibri"/>
                <a:sym typeface="Calibri"/>
              </a:rPr>
              <a:t>&lt;!ELEMENT person (name, gender?, email*)&gt;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name (first, last)&gt;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first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last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gender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email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&lt;!ATTLIST person id CDATA #REQUIRED&gt;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]&gt;</a:t>
            </a:r>
            <a:endParaRPr>
              <a:solidFill>
                <a:srgbClr val="0000FF"/>
              </a:solidFill>
              <a:latin typeface="Calibri"/>
              <a:ea typeface="Calibri"/>
              <a:cs typeface="Calibri"/>
              <a:sym typeface="Calibri"/>
            </a:endParaRPr>
          </a:p>
        </p:txBody>
      </p:sp>
      <p:sp>
        <p:nvSpPr>
          <p:cNvPr id="212" name="Shape 212"/>
          <p:cNvSpPr txBox="1"/>
          <p:nvPr/>
        </p:nvSpPr>
        <p:spPr>
          <a:xfrm>
            <a:off x="7547567" y="4714100"/>
            <a:ext cx="4476000" cy="2464000"/>
          </a:xfrm>
          <a:prstGeom prst="rect">
            <a:avLst/>
          </a:prstGeom>
          <a:noFill/>
          <a:ln>
            <a:noFill/>
          </a:ln>
        </p:spPr>
        <p:txBody>
          <a:bodyPr spcFirstLastPara="1" wrap="square" lIns="121900" tIns="121900" rIns="121900" bIns="121900" anchor="ctr" anchorCtr="0">
            <a:noAutofit/>
          </a:bodyPr>
          <a:lstStyle/>
          <a:p>
            <a:r>
              <a:rPr lang="en-GB"/>
              <a:t>Key</a:t>
            </a:r>
            <a:endParaRPr/>
          </a:p>
          <a:p>
            <a:r>
              <a:rPr lang="en-GB"/>
              <a:t>? = 0 or 1</a:t>
            </a:r>
            <a:endParaRPr/>
          </a:p>
          <a:p>
            <a:r>
              <a:rPr lang="en-GB"/>
              <a:t>* = 0 or more</a:t>
            </a:r>
            <a:endParaRPr/>
          </a:p>
          <a:p>
            <a:r>
              <a:rPr lang="en-GB">
                <a:solidFill>
                  <a:srgbClr val="FF0000"/>
                </a:solidFill>
              </a:rPr>
              <a:t>+ = 1 or more</a:t>
            </a:r>
            <a:endParaRPr>
              <a:solidFill>
                <a:srgbClr val="FF0000"/>
              </a:solidFill>
            </a:endParaRPr>
          </a:p>
          <a:p>
            <a:r>
              <a:rPr lang="en-GB"/>
              <a:t>PCDATA = parsed character data</a:t>
            </a:r>
            <a:endParaRPr/>
          </a:p>
          <a:p>
            <a:r>
              <a:rPr lang="en-GB"/>
              <a:t>CDATA = (not parsed) character data</a:t>
            </a:r>
            <a:endParaRPr/>
          </a:p>
        </p:txBody>
      </p:sp>
      <p:sp>
        <p:nvSpPr>
          <p:cNvPr id="213" name="Shape 213"/>
          <p:cNvSpPr txBox="1"/>
          <p:nvPr/>
        </p:nvSpPr>
        <p:spPr>
          <a:xfrm>
            <a:off x="307167" y="5290800"/>
            <a:ext cx="6701200" cy="1479600"/>
          </a:xfrm>
          <a:prstGeom prst="rect">
            <a:avLst/>
          </a:prstGeom>
          <a:noFill/>
          <a:ln>
            <a:noFill/>
          </a:ln>
        </p:spPr>
        <p:txBody>
          <a:bodyPr spcFirstLastPara="1" wrap="square" lIns="121900" tIns="121900" rIns="121900" bIns="121900" anchor="t" anchorCtr="0">
            <a:noAutofit/>
          </a:bodyPr>
          <a:lstStyle/>
          <a:p>
            <a:r>
              <a:rPr lang="en-GB">
                <a:solidFill>
                  <a:srgbClr val="FF00FF"/>
                </a:solidFill>
              </a:rPr>
              <a:t>Root element called </a:t>
            </a:r>
            <a:r>
              <a:rPr lang="en-GB">
                <a:solidFill>
                  <a:srgbClr val="0000FF"/>
                </a:solidFill>
              </a:rPr>
              <a:t>people</a:t>
            </a:r>
            <a:r>
              <a:rPr lang="en-GB">
                <a:solidFill>
                  <a:srgbClr val="FF00FF"/>
                </a:solidFill>
              </a:rPr>
              <a:t>; comprises </a:t>
            </a:r>
            <a:r>
              <a:rPr lang="en-GB">
                <a:solidFill>
                  <a:srgbClr val="FF0000"/>
                </a:solidFill>
              </a:rPr>
              <a:t>at least 1</a:t>
            </a:r>
            <a:r>
              <a:rPr lang="en-GB">
                <a:solidFill>
                  <a:srgbClr val="FF00FF"/>
                </a:solidFill>
              </a:rPr>
              <a:t> </a:t>
            </a:r>
            <a:r>
              <a:rPr lang="en-GB">
                <a:solidFill>
                  <a:srgbClr val="0000FF"/>
                </a:solidFill>
              </a:rPr>
              <a:t>person</a:t>
            </a:r>
            <a:endParaRPr>
              <a:solidFill>
                <a:srgbClr val="0000FF"/>
              </a:solidFill>
            </a:endParaRPr>
          </a:p>
        </p:txBody>
      </p:sp>
    </p:spTree>
    <p:extLst>
      <p:ext uri="{BB962C8B-B14F-4D97-AF65-F5344CB8AC3E}">
        <p14:creationId xmlns:p14="http://schemas.microsoft.com/office/powerpoint/2010/main" val="2820818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XML DTD</a:t>
            </a:r>
            <a:endParaRPr/>
          </a:p>
        </p:txBody>
      </p:sp>
      <p:sp>
        <p:nvSpPr>
          <p:cNvPr id="219" name="Shape 219"/>
          <p:cNvSpPr txBox="1">
            <a:spLocks noGrp="1"/>
          </p:cNvSpPr>
          <p:nvPr>
            <p:ph type="body" idx="1"/>
          </p:nvPr>
        </p:nvSpPr>
        <p:spPr>
          <a:xfrm>
            <a:off x="445067" y="1825633"/>
            <a:ext cx="4902000" cy="4351200"/>
          </a:xfrm>
          <a:prstGeom prst="rect">
            <a:avLst/>
          </a:prstGeom>
        </p:spPr>
        <p:txBody>
          <a:bodyPr spcFirstLastPara="1" vert="horz" wrap="square" lIns="121900" tIns="121900" rIns="121900" bIns="121900" rtlCol="0" anchor="t" anchorCtr="0">
            <a:noAutofit/>
          </a:bodyPr>
          <a:lstStyle/>
          <a:p>
            <a:pPr marL="237061" indent="-50799">
              <a:spcBef>
                <a:spcPts val="0"/>
              </a:spcBef>
              <a:buNone/>
            </a:pPr>
            <a:r>
              <a:rPr lang="en-GB" sz="1800" dirty="0">
                <a:solidFill>
                  <a:srgbClr val="0000FF"/>
                </a:solidFill>
              </a:rPr>
              <a:t>&lt;?xml version="1.0" encoding="UTF-8" ?&gt;</a:t>
            </a:r>
            <a:endParaRPr sz="1800" dirty="0">
              <a:solidFill>
                <a:srgbClr val="0000FF"/>
              </a:solidFill>
            </a:endParaRPr>
          </a:p>
          <a:p>
            <a:pPr marL="237061" indent="-50799">
              <a:spcBef>
                <a:spcPts val="0"/>
              </a:spcBef>
              <a:buNone/>
            </a:pPr>
            <a:r>
              <a:rPr lang="en-GB" sz="1800" dirty="0">
                <a:solidFill>
                  <a:srgbClr val="0000FF"/>
                </a:solidFill>
              </a:rPr>
              <a:t>&lt;!DOCTYPE people SYSTEM "</a:t>
            </a:r>
            <a:r>
              <a:rPr lang="en-GB" sz="1800" dirty="0" err="1">
                <a:solidFill>
                  <a:srgbClr val="0000FF"/>
                </a:solidFill>
              </a:rPr>
              <a:t>people.dtd</a:t>
            </a:r>
            <a:r>
              <a:rPr lang="en-GB" sz="1800" dirty="0">
                <a:solidFill>
                  <a:srgbClr val="0000FF"/>
                </a:solidFill>
              </a:rPr>
              <a:t>"&gt;</a:t>
            </a:r>
            <a:endParaRPr sz="1800" dirty="0">
              <a:solidFill>
                <a:srgbClr val="00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r>
              <a:rPr lang="en-GB" sz="1800" dirty="0">
                <a:solidFill>
                  <a:srgbClr val="0000FF"/>
                </a:solidFill>
              </a:rPr>
              <a:t>	    &lt;person id="012345"&gt;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&lt;first&gt;Ken&lt;/first&gt;</a:t>
            </a:r>
            <a:endParaRPr sz="1800" dirty="0">
              <a:solidFill>
                <a:srgbClr val="0000FF"/>
              </a:solidFill>
            </a:endParaRPr>
          </a:p>
          <a:p>
            <a:pPr marL="237061" indent="-50799">
              <a:spcBef>
                <a:spcPts val="0"/>
              </a:spcBef>
              <a:buNone/>
            </a:pPr>
            <a:r>
              <a:rPr lang="en-GB" sz="1800" dirty="0">
                <a:solidFill>
                  <a:srgbClr val="0000FF"/>
                </a:solidFill>
              </a:rPr>
              <a:t>			&lt;last&gt;McLeod&lt;/last&gt;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&lt;email&gt;kcm1@hw.ac.uk&lt;/email&gt;</a:t>
            </a:r>
            <a:endParaRPr sz="1800" dirty="0">
              <a:solidFill>
                <a:srgbClr val="0000FF"/>
              </a:solidFill>
            </a:endParaRPr>
          </a:p>
          <a:p>
            <a:pPr marL="237061" indent="-50799">
              <a:spcBef>
                <a:spcPts val="0"/>
              </a:spcBef>
              <a:buNone/>
            </a:pPr>
            <a:r>
              <a:rPr lang="en-GB" sz="1800" dirty="0">
                <a:solidFill>
                  <a:srgbClr val="0000FF"/>
                </a:solidFill>
              </a:rPr>
              <a:t>	    &lt;/person&gt;</a:t>
            </a:r>
            <a:endParaRPr sz="1800" dirty="0">
              <a:solidFill>
                <a:srgbClr val="00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endParaRPr sz="1800" dirty="0">
              <a:solidFill>
                <a:srgbClr val="0000FF"/>
              </a:solidFill>
            </a:endParaRPr>
          </a:p>
        </p:txBody>
      </p:sp>
      <p:sp>
        <p:nvSpPr>
          <p:cNvPr id="220" name="Shape 220"/>
          <p:cNvSpPr txBox="1"/>
          <p:nvPr/>
        </p:nvSpPr>
        <p:spPr>
          <a:xfrm>
            <a:off x="7227867" y="1124200"/>
            <a:ext cx="4645200" cy="4000000"/>
          </a:xfrm>
          <a:prstGeom prst="rect">
            <a:avLst/>
          </a:prstGeom>
          <a:noFill/>
          <a:ln>
            <a:noFill/>
          </a:ln>
        </p:spPr>
        <p:txBody>
          <a:bodyPr spcFirstLastPara="1" wrap="square" lIns="121900" tIns="121900" rIns="121900" bIns="121900" anchor="ctr" anchorCtr="0">
            <a:noAutofit/>
          </a:bodyPr>
          <a:lstStyle/>
          <a:p>
            <a:r>
              <a:rPr lang="en-GB">
                <a:solidFill>
                  <a:srgbClr val="0000FF"/>
                </a:solidFill>
                <a:latin typeface="Calibri"/>
                <a:ea typeface="Calibri"/>
                <a:cs typeface="Calibri"/>
                <a:sym typeface="Calibri"/>
              </a:rPr>
              <a:t>&lt;!DOCTYPE people</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people (person+)&gt;</a:t>
            </a:r>
            <a:endParaRPr>
              <a:solidFill>
                <a:srgbClr val="0000FF"/>
              </a:solidFill>
              <a:latin typeface="Calibri"/>
              <a:ea typeface="Calibri"/>
              <a:cs typeface="Calibri"/>
              <a:sym typeface="Calibri"/>
            </a:endParaRPr>
          </a:p>
          <a:p>
            <a:r>
              <a:rPr lang="en-GB">
                <a:solidFill>
                  <a:srgbClr val="FF00FF"/>
                </a:solidFill>
                <a:latin typeface="Calibri"/>
                <a:ea typeface="Calibri"/>
                <a:cs typeface="Calibri"/>
                <a:sym typeface="Calibri"/>
              </a:rPr>
              <a:t>&lt;!ELEMENT person (name, gender?, email*)&gt;</a:t>
            </a:r>
            <a:endParaRPr>
              <a:solidFill>
                <a:srgbClr val="FF00FF"/>
              </a:solidFill>
              <a:latin typeface="Calibri"/>
              <a:ea typeface="Calibri"/>
              <a:cs typeface="Calibri"/>
              <a:sym typeface="Calibri"/>
            </a:endParaRPr>
          </a:p>
          <a:p>
            <a:r>
              <a:rPr lang="en-GB">
                <a:solidFill>
                  <a:srgbClr val="0000FF"/>
                </a:solidFill>
                <a:latin typeface="Calibri"/>
                <a:ea typeface="Calibri"/>
                <a:cs typeface="Calibri"/>
                <a:sym typeface="Calibri"/>
              </a:rPr>
              <a:t>&lt;!ELEMENT name (first, last)&gt;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first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last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gender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email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&lt;!ATTLIST person id CDATA #REQUIRED&gt;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]&gt;</a:t>
            </a:r>
            <a:endParaRPr>
              <a:solidFill>
                <a:srgbClr val="0000FF"/>
              </a:solidFill>
              <a:latin typeface="Calibri"/>
              <a:ea typeface="Calibri"/>
              <a:cs typeface="Calibri"/>
              <a:sym typeface="Calibri"/>
            </a:endParaRPr>
          </a:p>
        </p:txBody>
      </p:sp>
      <p:sp>
        <p:nvSpPr>
          <p:cNvPr id="221" name="Shape 221"/>
          <p:cNvSpPr txBox="1"/>
          <p:nvPr/>
        </p:nvSpPr>
        <p:spPr>
          <a:xfrm>
            <a:off x="7260734" y="4651275"/>
            <a:ext cx="4476000" cy="2464000"/>
          </a:xfrm>
          <a:prstGeom prst="rect">
            <a:avLst/>
          </a:prstGeom>
          <a:noFill/>
          <a:ln>
            <a:noFill/>
          </a:ln>
        </p:spPr>
        <p:txBody>
          <a:bodyPr spcFirstLastPara="1" wrap="square" lIns="121900" tIns="121900" rIns="121900" bIns="121900" anchor="ctr" anchorCtr="0">
            <a:noAutofit/>
          </a:bodyPr>
          <a:lstStyle/>
          <a:p>
            <a:r>
              <a:rPr lang="en-GB" dirty="0"/>
              <a:t>Key</a:t>
            </a:r>
            <a:endParaRPr dirty="0"/>
          </a:p>
          <a:p>
            <a:r>
              <a:rPr lang="en-GB" dirty="0">
                <a:solidFill>
                  <a:srgbClr val="9900FF"/>
                </a:solidFill>
              </a:rPr>
              <a:t>? = 0 or 1</a:t>
            </a:r>
            <a:endParaRPr dirty="0">
              <a:solidFill>
                <a:srgbClr val="9900FF"/>
              </a:solidFill>
            </a:endParaRPr>
          </a:p>
          <a:p>
            <a:r>
              <a:rPr lang="en-GB" dirty="0">
                <a:solidFill>
                  <a:srgbClr val="A64D79"/>
                </a:solidFill>
              </a:rPr>
              <a:t>* = 0 or more</a:t>
            </a:r>
            <a:endParaRPr dirty="0">
              <a:solidFill>
                <a:srgbClr val="A64D79"/>
              </a:solidFill>
            </a:endParaRPr>
          </a:p>
          <a:p>
            <a:r>
              <a:rPr lang="en-GB" dirty="0"/>
              <a:t>+ = 1 or more</a:t>
            </a:r>
            <a:endParaRPr dirty="0"/>
          </a:p>
          <a:p>
            <a:r>
              <a:rPr lang="en-GB" dirty="0"/>
              <a:t>PCDATA = parsed character data</a:t>
            </a:r>
            <a:endParaRPr dirty="0"/>
          </a:p>
          <a:p>
            <a:r>
              <a:rPr lang="en-GB" dirty="0"/>
              <a:t>CDATA = (not parsed) character data</a:t>
            </a:r>
            <a:endParaRPr dirty="0"/>
          </a:p>
        </p:txBody>
      </p:sp>
      <p:sp>
        <p:nvSpPr>
          <p:cNvPr id="222" name="Shape 222"/>
          <p:cNvSpPr txBox="1"/>
          <p:nvPr/>
        </p:nvSpPr>
        <p:spPr>
          <a:xfrm>
            <a:off x="307167" y="5290800"/>
            <a:ext cx="6701200" cy="1479600"/>
          </a:xfrm>
          <a:prstGeom prst="rect">
            <a:avLst/>
          </a:prstGeom>
          <a:noFill/>
          <a:ln>
            <a:noFill/>
          </a:ln>
        </p:spPr>
        <p:txBody>
          <a:bodyPr spcFirstLastPara="1" wrap="square" lIns="121900" tIns="121900" rIns="121900" bIns="121900" anchor="t" anchorCtr="0">
            <a:noAutofit/>
          </a:bodyPr>
          <a:lstStyle/>
          <a:p>
            <a:r>
              <a:rPr lang="en-GB">
                <a:solidFill>
                  <a:srgbClr val="0000FF"/>
                </a:solidFill>
              </a:rPr>
              <a:t>person</a:t>
            </a:r>
            <a:r>
              <a:rPr lang="en-GB">
                <a:solidFill>
                  <a:srgbClr val="FF00FF"/>
                </a:solidFill>
              </a:rPr>
              <a:t> contains a </a:t>
            </a:r>
            <a:r>
              <a:rPr lang="en-GB">
                <a:solidFill>
                  <a:srgbClr val="0000FF"/>
                </a:solidFill>
              </a:rPr>
              <a:t>name</a:t>
            </a:r>
            <a:r>
              <a:rPr lang="en-GB">
                <a:solidFill>
                  <a:srgbClr val="FF00FF"/>
                </a:solidFill>
              </a:rPr>
              <a:t>,</a:t>
            </a:r>
            <a:endParaRPr>
              <a:solidFill>
                <a:srgbClr val="FF00FF"/>
              </a:solidFill>
            </a:endParaRPr>
          </a:p>
          <a:p>
            <a:r>
              <a:rPr lang="en-GB">
                <a:solidFill>
                  <a:srgbClr val="9900FF"/>
                </a:solidFill>
              </a:rPr>
              <a:t>may</a:t>
            </a:r>
            <a:r>
              <a:rPr lang="en-GB">
                <a:solidFill>
                  <a:srgbClr val="FF00FF"/>
                </a:solidFill>
              </a:rPr>
              <a:t> contain </a:t>
            </a:r>
            <a:r>
              <a:rPr lang="en-GB">
                <a:solidFill>
                  <a:srgbClr val="0000FF"/>
                </a:solidFill>
              </a:rPr>
              <a:t>gender</a:t>
            </a:r>
            <a:r>
              <a:rPr lang="en-GB">
                <a:solidFill>
                  <a:srgbClr val="FF00FF"/>
                </a:solidFill>
              </a:rPr>
              <a:t> and,</a:t>
            </a:r>
            <a:endParaRPr>
              <a:solidFill>
                <a:srgbClr val="FF00FF"/>
              </a:solidFill>
            </a:endParaRPr>
          </a:p>
          <a:p>
            <a:r>
              <a:rPr lang="en-GB">
                <a:solidFill>
                  <a:srgbClr val="FF00FF"/>
                </a:solidFill>
              </a:rPr>
              <a:t>an </a:t>
            </a:r>
            <a:r>
              <a:rPr lang="en-GB">
                <a:solidFill>
                  <a:srgbClr val="A64D79"/>
                </a:solidFill>
              </a:rPr>
              <a:t>unknown number</a:t>
            </a:r>
            <a:r>
              <a:rPr lang="en-GB">
                <a:solidFill>
                  <a:srgbClr val="FF00FF"/>
                </a:solidFill>
              </a:rPr>
              <a:t> of </a:t>
            </a:r>
            <a:r>
              <a:rPr lang="en-GB">
                <a:solidFill>
                  <a:srgbClr val="0000FF"/>
                </a:solidFill>
              </a:rPr>
              <a:t>email</a:t>
            </a:r>
            <a:endParaRPr>
              <a:solidFill>
                <a:srgbClr val="0000FF"/>
              </a:solidFill>
            </a:endParaRPr>
          </a:p>
        </p:txBody>
      </p:sp>
    </p:spTree>
    <p:extLst>
      <p:ext uri="{BB962C8B-B14F-4D97-AF65-F5344CB8AC3E}">
        <p14:creationId xmlns:p14="http://schemas.microsoft.com/office/powerpoint/2010/main" val="104276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XML Data Model</a:t>
            </a:r>
          </a:p>
        </p:txBody>
      </p:sp>
      <p:graphicFrame>
        <p:nvGraphicFramePr>
          <p:cNvPr id="7" name="Content Placeholder 6"/>
          <p:cNvGraphicFramePr>
            <a:graphicFrameLocks noGrp="1"/>
          </p:cNvGraphicFramePr>
          <p:nvPr>
            <p:ph idx="1"/>
          </p:nvPr>
        </p:nvGraphicFramePr>
        <p:xfrm>
          <a:off x="1898472" y="1823374"/>
          <a:ext cx="8350429" cy="4745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7</a:t>
            </a:fld>
            <a:endParaRPr lang="en-GB"/>
          </a:p>
        </p:txBody>
      </p:sp>
    </p:spTree>
    <p:extLst>
      <p:ext uri="{BB962C8B-B14F-4D97-AF65-F5344CB8AC3E}">
        <p14:creationId xmlns:p14="http://schemas.microsoft.com/office/powerpoint/2010/main" val="4918295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XML DTD</a:t>
            </a:r>
            <a:endParaRPr/>
          </a:p>
        </p:txBody>
      </p:sp>
      <p:sp>
        <p:nvSpPr>
          <p:cNvPr id="228" name="Shape 228"/>
          <p:cNvSpPr txBox="1">
            <a:spLocks noGrp="1"/>
          </p:cNvSpPr>
          <p:nvPr>
            <p:ph type="body" idx="1"/>
          </p:nvPr>
        </p:nvSpPr>
        <p:spPr>
          <a:xfrm>
            <a:off x="445067" y="1825633"/>
            <a:ext cx="4902000" cy="4351200"/>
          </a:xfrm>
          <a:prstGeom prst="rect">
            <a:avLst/>
          </a:prstGeom>
        </p:spPr>
        <p:txBody>
          <a:bodyPr spcFirstLastPara="1" vert="horz" wrap="square" lIns="121900" tIns="121900" rIns="121900" bIns="121900" rtlCol="0" anchor="t" anchorCtr="0">
            <a:noAutofit/>
          </a:bodyPr>
          <a:lstStyle/>
          <a:p>
            <a:pPr marL="237061" indent="-50799">
              <a:spcBef>
                <a:spcPts val="0"/>
              </a:spcBef>
              <a:buNone/>
            </a:pPr>
            <a:r>
              <a:rPr lang="en-GB" sz="1800" dirty="0">
                <a:solidFill>
                  <a:srgbClr val="0000FF"/>
                </a:solidFill>
              </a:rPr>
              <a:t>&lt;?xml version="1.0" encoding="UTF-8" ?&gt;</a:t>
            </a:r>
            <a:endParaRPr sz="1800" dirty="0">
              <a:solidFill>
                <a:srgbClr val="0000FF"/>
              </a:solidFill>
            </a:endParaRPr>
          </a:p>
          <a:p>
            <a:pPr marL="237061" indent="-50799">
              <a:spcBef>
                <a:spcPts val="0"/>
              </a:spcBef>
              <a:buNone/>
            </a:pPr>
            <a:r>
              <a:rPr lang="en-GB" sz="1800" dirty="0">
                <a:solidFill>
                  <a:srgbClr val="0000FF"/>
                </a:solidFill>
              </a:rPr>
              <a:t>&lt;!DOCTYPE people SYSTEM "</a:t>
            </a:r>
            <a:r>
              <a:rPr lang="en-GB" sz="1800" dirty="0" err="1">
                <a:solidFill>
                  <a:srgbClr val="0000FF"/>
                </a:solidFill>
              </a:rPr>
              <a:t>people.dtd</a:t>
            </a:r>
            <a:r>
              <a:rPr lang="en-GB" sz="1800" dirty="0">
                <a:solidFill>
                  <a:srgbClr val="0000FF"/>
                </a:solidFill>
              </a:rPr>
              <a:t>"&gt;</a:t>
            </a:r>
            <a:endParaRPr sz="1800" dirty="0">
              <a:solidFill>
                <a:srgbClr val="00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r>
              <a:rPr lang="en-GB" sz="1800" dirty="0">
                <a:solidFill>
                  <a:srgbClr val="0000FF"/>
                </a:solidFill>
              </a:rPr>
              <a:t>	    &lt;person id="012345"&gt;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&lt;first&gt;Ken&lt;/first&gt;</a:t>
            </a:r>
            <a:endParaRPr sz="1800" dirty="0">
              <a:solidFill>
                <a:srgbClr val="0000FF"/>
              </a:solidFill>
            </a:endParaRPr>
          </a:p>
          <a:p>
            <a:pPr marL="237061" indent="-50799">
              <a:spcBef>
                <a:spcPts val="0"/>
              </a:spcBef>
              <a:buNone/>
            </a:pPr>
            <a:r>
              <a:rPr lang="en-GB" sz="1800" dirty="0">
                <a:solidFill>
                  <a:srgbClr val="0000FF"/>
                </a:solidFill>
              </a:rPr>
              <a:t>			&lt;last&gt;McLeod&lt;/last&gt;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&lt;email&gt;kcm1@hw.ac.uk&lt;/email&gt;</a:t>
            </a:r>
            <a:endParaRPr sz="1800" dirty="0">
              <a:solidFill>
                <a:srgbClr val="0000FF"/>
              </a:solidFill>
            </a:endParaRPr>
          </a:p>
          <a:p>
            <a:pPr marL="237061" indent="-50799">
              <a:spcBef>
                <a:spcPts val="0"/>
              </a:spcBef>
              <a:buNone/>
            </a:pPr>
            <a:r>
              <a:rPr lang="en-GB" sz="1800" dirty="0">
                <a:solidFill>
                  <a:srgbClr val="0000FF"/>
                </a:solidFill>
              </a:rPr>
              <a:t>	    &lt;/person&gt;</a:t>
            </a:r>
            <a:endParaRPr sz="1800" dirty="0">
              <a:solidFill>
                <a:srgbClr val="00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endParaRPr sz="1800" dirty="0">
              <a:solidFill>
                <a:srgbClr val="0000FF"/>
              </a:solidFill>
            </a:endParaRPr>
          </a:p>
        </p:txBody>
      </p:sp>
      <p:sp>
        <p:nvSpPr>
          <p:cNvPr id="229" name="Shape 229"/>
          <p:cNvSpPr txBox="1"/>
          <p:nvPr/>
        </p:nvSpPr>
        <p:spPr>
          <a:xfrm>
            <a:off x="7227867" y="1124200"/>
            <a:ext cx="4645200" cy="4000000"/>
          </a:xfrm>
          <a:prstGeom prst="rect">
            <a:avLst/>
          </a:prstGeom>
          <a:noFill/>
          <a:ln>
            <a:noFill/>
          </a:ln>
        </p:spPr>
        <p:txBody>
          <a:bodyPr spcFirstLastPara="1" wrap="square" lIns="121900" tIns="121900" rIns="121900" bIns="121900" anchor="ctr" anchorCtr="0">
            <a:noAutofit/>
          </a:bodyPr>
          <a:lstStyle/>
          <a:p>
            <a:r>
              <a:rPr lang="en-GB">
                <a:solidFill>
                  <a:srgbClr val="0000FF"/>
                </a:solidFill>
                <a:latin typeface="Calibri"/>
                <a:ea typeface="Calibri"/>
                <a:cs typeface="Calibri"/>
                <a:sym typeface="Calibri"/>
              </a:rPr>
              <a:t>&lt;!DOCTYPE people</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people (person+)&gt;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person (name, gender?, email*)&gt;</a:t>
            </a:r>
            <a:endParaRPr>
              <a:solidFill>
                <a:srgbClr val="0000FF"/>
              </a:solidFill>
              <a:latin typeface="Calibri"/>
              <a:ea typeface="Calibri"/>
              <a:cs typeface="Calibri"/>
              <a:sym typeface="Calibri"/>
            </a:endParaRPr>
          </a:p>
          <a:p>
            <a:r>
              <a:rPr lang="en-GB">
                <a:solidFill>
                  <a:srgbClr val="9900FF"/>
                </a:solidFill>
                <a:latin typeface="Calibri"/>
                <a:ea typeface="Calibri"/>
                <a:cs typeface="Calibri"/>
                <a:sym typeface="Calibri"/>
              </a:rPr>
              <a:t>&lt;!ELEMENT name (first, last)&gt;</a:t>
            </a:r>
            <a:endParaRPr>
              <a:solidFill>
                <a:srgbClr val="9900FF"/>
              </a:solidFill>
              <a:latin typeface="Calibri"/>
              <a:ea typeface="Calibri"/>
              <a:cs typeface="Calibri"/>
              <a:sym typeface="Calibri"/>
            </a:endParaRPr>
          </a:p>
          <a:p>
            <a:r>
              <a:rPr lang="en-GB">
                <a:solidFill>
                  <a:srgbClr val="FF00FF"/>
                </a:solidFill>
                <a:latin typeface="Calibri"/>
                <a:ea typeface="Calibri"/>
                <a:cs typeface="Calibri"/>
                <a:sym typeface="Calibri"/>
              </a:rPr>
              <a:t>&lt;!ELEMENT first (#PCDATA)&gt;</a:t>
            </a:r>
            <a:endParaRPr>
              <a:solidFill>
                <a:srgbClr val="FF00FF"/>
              </a:solidFill>
              <a:latin typeface="Calibri"/>
              <a:ea typeface="Calibri"/>
              <a:cs typeface="Calibri"/>
              <a:sym typeface="Calibri"/>
            </a:endParaRPr>
          </a:p>
          <a:p>
            <a:r>
              <a:rPr lang="en-GB">
                <a:solidFill>
                  <a:srgbClr val="0000FF"/>
                </a:solidFill>
                <a:latin typeface="Calibri"/>
                <a:ea typeface="Calibri"/>
                <a:cs typeface="Calibri"/>
                <a:sym typeface="Calibri"/>
              </a:rPr>
              <a:t>&lt;!ELEMENT last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gender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email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&lt;!ATTLIST person id CDATA #REQUIRED&gt;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]&gt;</a:t>
            </a:r>
            <a:endParaRPr>
              <a:solidFill>
                <a:srgbClr val="0000FF"/>
              </a:solidFill>
              <a:latin typeface="Calibri"/>
              <a:ea typeface="Calibri"/>
              <a:cs typeface="Calibri"/>
              <a:sym typeface="Calibri"/>
            </a:endParaRPr>
          </a:p>
        </p:txBody>
      </p:sp>
      <p:sp>
        <p:nvSpPr>
          <p:cNvPr id="230" name="Shape 230"/>
          <p:cNvSpPr txBox="1"/>
          <p:nvPr/>
        </p:nvSpPr>
        <p:spPr>
          <a:xfrm>
            <a:off x="7547567" y="4714100"/>
            <a:ext cx="4476000" cy="2464000"/>
          </a:xfrm>
          <a:prstGeom prst="rect">
            <a:avLst/>
          </a:prstGeom>
          <a:noFill/>
          <a:ln>
            <a:noFill/>
          </a:ln>
        </p:spPr>
        <p:txBody>
          <a:bodyPr spcFirstLastPara="1" wrap="square" lIns="121900" tIns="121900" rIns="121900" bIns="121900" anchor="ctr" anchorCtr="0">
            <a:noAutofit/>
          </a:bodyPr>
          <a:lstStyle/>
          <a:p>
            <a:r>
              <a:rPr lang="en-GB"/>
              <a:t>Key</a:t>
            </a:r>
            <a:endParaRPr/>
          </a:p>
          <a:p>
            <a:r>
              <a:rPr lang="en-GB"/>
              <a:t>? = 0 or 1</a:t>
            </a:r>
            <a:endParaRPr/>
          </a:p>
          <a:p>
            <a:r>
              <a:rPr lang="en-GB"/>
              <a:t>* = 0 or more</a:t>
            </a:r>
            <a:endParaRPr/>
          </a:p>
          <a:p>
            <a:r>
              <a:rPr lang="en-GB"/>
              <a:t>+ = 1 or more</a:t>
            </a:r>
            <a:endParaRPr/>
          </a:p>
          <a:p>
            <a:r>
              <a:rPr lang="en-GB">
                <a:solidFill>
                  <a:srgbClr val="FF00FF"/>
                </a:solidFill>
              </a:rPr>
              <a:t>PCDATA</a:t>
            </a:r>
            <a:r>
              <a:rPr lang="en-GB"/>
              <a:t> = parsed character data</a:t>
            </a:r>
            <a:endParaRPr/>
          </a:p>
          <a:p>
            <a:r>
              <a:rPr lang="en-GB"/>
              <a:t>CDATA = (not parsed) character data</a:t>
            </a:r>
            <a:endParaRPr/>
          </a:p>
        </p:txBody>
      </p:sp>
      <p:sp>
        <p:nvSpPr>
          <p:cNvPr id="231" name="Shape 231"/>
          <p:cNvSpPr txBox="1"/>
          <p:nvPr/>
        </p:nvSpPr>
        <p:spPr>
          <a:xfrm>
            <a:off x="307167" y="5290800"/>
            <a:ext cx="6701200" cy="1479600"/>
          </a:xfrm>
          <a:prstGeom prst="rect">
            <a:avLst/>
          </a:prstGeom>
          <a:noFill/>
          <a:ln>
            <a:noFill/>
          </a:ln>
        </p:spPr>
        <p:txBody>
          <a:bodyPr spcFirstLastPara="1" wrap="square" lIns="121900" tIns="121900" rIns="121900" bIns="121900" anchor="t" anchorCtr="0">
            <a:noAutofit/>
          </a:bodyPr>
          <a:lstStyle/>
          <a:p>
            <a:r>
              <a:rPr lang="en-GB" dirty="0">
                <a:solidFill>
                  <a:srgbClr val="9900FF"/>
                </a:solidFill>
              </a:rPr>
              <a:t>name is comprised of 2 elements: first and last</a:t>
            </a:r>
            <a:endParaRPr dirty="0">
              <a:solidFill>
                <a:srgbClr val="9900FF"/>
              </a:solidFill>
            </a:endParaRPr>
          </a:p>
          <a:p>
            <a:r>
              <a:rPr lang="en-GB" dirty="0">
                <a:solidFill>
                  <a:srgbClr val="FF00FF"/>
                </a:solidFill>
              </a:rPr>
              <a:t>first is of type PCDATA; the computer will read and interpret</a:t>
            </a:r>
          </a:p>
          <a:p>
            <a:r>
              <a:rPr lang="en-GB" dirty="0">
                <a:solidFill>
                  <a:srgbClr val="FF00FF"/>
                </a:solidFill>
              </a:rPr>
              <a:t>whatever text is between the &lt;first&gt;&lt;/first&gt;</a:t>
            </a:r>
            <a:endParaRPr dirty="0">
              <a:solidFill>
                <a:srgbClr val="FF00FF"/>
              </a:solidFill>
            </a:endParaRPr>
          </a:p>
        </p:txBody>
      </p:sp>
    </p:spTree>
    <p:extLst>
      <p:ext uri="{BB962C8B-B14F-4D97-AF65-F5344CB8AC3E}">
        <p14:creationId xmlns:p14="http://schemas.microsoft.com/office/powerpoint/2010/main" val="3224632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XML DTD</a:t>
            </a:r>
            <a:endParaRPr/>
          </a:p>
        </p:txBody>
      </p:sp>
      <p:sp>
        <p:nvSpPr>
          <p:cNvPr id="237" name="Shape 237"/>
          <p:cNvSpPr txBox="1">
            <a:spLocks noGrp="1"/>
          </p:cNvSpPr>
          <p:nvPr>
            <p:ph type="body" idx="1"/>
          </p:nvPr>
        </p:nvSpPr>
        <p:spPr>
          <a:xfrm>
            <a:off x="445067" y="1825633"/>
            <a:ext cx="4902400" cy="4351200"/>
          </a:xfrm>
          <a:prstGeom prst="rect">
            <a:avLst/>
          </a:prstGeom>
        </p:spPr>
        <p:txBody>
          <a:bodyPr spcFirstLastPara="1" vert="horz" wrap="square" lIns="121900" tIns="121900" rIns="121900" bIns="121900" rtlCol="0" anchor="t" anchorCtr="0">
            <a:noAutofit/>
          </a:bodyPr>
          <a:lstStyle/>
          <a:p>
            <a:pPr marL="237061" indent="-50799">
              <a:spcBef>
                <a:spcPts val="0"/>
              </a:spcBef>
              <a:buNone/>
            </a:pPr>
            <a:r>
              <a:rPr lang="en-GB" sz="1800" dirty="0">
                <a:solidFill>
                  <a:srgbClr val="0000FF"/>
                </a:solidFill>
              </a:rPr>
              <a:t>&lt;?xml version="1.0" encoding="UTF-8" ?&gt;</a:t>
            </a:r>
            <a:endParaRPr sz="1800" dirty="0">
              <a:solidFill>
                <a:srgbClr val="0000FF"/>
              </a:solidFill>
            </a:endParaRPr>
          </a:p>
          <a:p>
            <a:pPr marL="237061" indent="-50799">
              <a:spcBef>
                <a:spcPts val="0"/>
              </a:spcBef>
              <a:buNone/>
            </a:pPr>
            <a:r>
              <a:rPr lang="en-GB" sz="1800" dirty="0">
                <a:solidFill>
                  <a:srgbClr val="0000FF"/>
                </a:solidFill>
              </a:rPr>
              <a:t>&lt;!DOCTYPE people SYSTEM "</a:t>
            </a:r>
            <a:r>
              <a:rPr lang="en-GB" sz="1800" dirty="0" err="1">
                <a:solidFill>
                  <a:srgbClr val="0000FF"/>
                </a:solidFill>
              </a:rPr>
              <a:t>people.dtd</a:t>
            </a:r>
            <a:r>
              <a:rPr lang="en-GB" sz="1800" dirty="0">
                <a:solidFill>
                  <a:srgbClr val="0000FF"/>
                </a:solidFill>
              </a:rPr>
              <a:t>"&gt;</a:t>
            </a:r>
            <a:endParaRPr sz="1800" dirty="0">
              <a:solidFill>
                <a:srgbClr val="00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r>
              <a:rPr lang="en-GB" sz="1800" dirty="0">
                <a:solidFill>
                  <a:srgbClr val="0000FF"/>
                </a:solidFill>
              </a:rPr>
              <a:t>	    &lt;person id="012345"&gt;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&lt;first&gt;Ken&lt;/first&gt;</a:t>
            </a:r>
            <a:endParaRPr sz="1800" dirty="0">
              <a:solidFill>
                <a:srgbClr val="0000FF"/>
              </a:solidFill>
            </a:endParaRPr>
          </a:p>
          <a:p>
            <a:pPr marL="237061" indent="-50799">
              <a:spcBef>
                <a:spcPts val="0"/>
              </a:spcBef>
              <a:buNone/>
            </a:pPr>
            <a:r>
              <a:rPr lang="en-GB" sz="1800" dirty="0">
                <a:solidFill>
                  <a:srgbClr val="0000FF"/>
                </a:solidFill>
              </a:rPr>
              <a:t>			&lt;last&gt;McLeod&lt;/last&gt;</a:t>
            </a:r>
            <a:endParaRPr sz="1800" dirty="0">
              <a:solidFill>
                <a:srgbClr val="0000FF"/>
              </a:solidFill>
            </a:endParaRPr>
          </a:p>
          <a:p>
            <a:pPr marL="237061" indent="-50799">
              <a:spcBef>
                <a:spcPts val="0"/>
              </a:spcBef>
              <a:buNone/>
            </a:pPr>
            <a:r>
              <a:rPr lang="en-GB" sz="1800" dirty="0">
                <a:solidFill>
                  <a:srgbClr val="0000FF"/>
                </a:solidFill>
              </a:rPr>
              <a:t>		&lt;/name&gt;</a:t>
            </a:r>
            <a:endParaRPr sz="1800" dirty="0">
              <a:solidFill>
                <a:srgbClr val="0000FF"/>
              </a:solidFill>
            </a:endParaRPr>
          </a:p>
          <a:p>
            <a:pPr marL="237061" indent="-50799">
              <a:spcBef>
                <a:spcPts val="0"/>
              </a:spcBef>
              <a:buNone/>
            </a:pPr>
            <a:r>
              <a:rPr lang="en-GB" sz="1800" dirty="0">
                <a:solidFill>
                  <a:srgbClr val="0000FF"/>
                </a:solidFill>
              </a:rPr>
              <a:t>		&lt;email&gt;kcm1@hw.ac.uk&lt;/email&gt;</a:t>
            </a:r>
            <a:endParaRPr sz="1800" dirty="0">
              <a:solidFill>
                <a:srgbClr val="0000FF"/>
              </a:solidFill>
            </a:endParaRPr>
          </a:p>
          <a:p>
            <a:pPr marL="237061" indent="-50799">
              <a:spcBef>
                <a:spcPts val="0"/>
              </a:spcBef>
              <a:buNone/>
            </a:pPr>
            <a:r>
              <a:rPr lang="en-GB" sz="1800" dirty="0">
                <a:solidFill>
                  <a:srgbClr val="0000FF"/>
                </a:solidFill>
              </a:rPr>
              <a:t>	    &lt;/person&gt;</a:t>
            </a:r>
            <a:endParaRPr sz="1800" dirty="0">
              <a:solidFill>
                <a:srgbClr val="0000FF"/>
              </a:solidFill>
            </a:endParaRPr>
          </a:p>
          <a:p>
            <a:pPr marL="237061" indent="-50799">
              <a:spcBef>
                <a:spcPts val="0"/>
              </a:spcBef>
              <a:buNone/>
            </a:pPr>
            <a:r>
              <a:rPr lang="en-GB" sz="1800" dirty="0">
                <a:solidFill>
                  <a:srgbClr val="0000FF"/>
                </a:solidFill>
              </a:rPr>
              <a:t>&lt;/people&gt;</a:t>
            </a:r>
            <a:endParaRPr sz="1800" dirty="0">
              <a:solidFill>
                <a:srgbClr val="0000FF"/>
              </a:solidFill>
            </a:endParaRPr>
          </a:p>
          <a:p>
            <a:pPr marL="237061" indent="-50799">
              <a:spcBef>
                <a:spcPts val="0"/>
              </a:spcBef>
              <a:buNone/>
            </a:pPr>
            <a:endParaRPr sz="1800" dirty="0">
              <a:solidFill>
                <a:srgbClr val="0000FF"/>
              </a:solidFill>
            </a:endParaRPr>
          </a:p>
        </p:txBody>
      </p:sp>
      <p:sp>
        <p:nvSpPr>
          <p:cNvPr id="238" name="Shape 238"/>
          <p:cNvSpPr txBox="1"/>
          <p:nvPr/>
        </p:nvSpPr>
        <p:spPr>
          <a:xfrm>
            <a:off x="7227867" y="1124200"/>
            <a:ext cx="4795600" cy="4000000"/>
          </a:xfrm>
          <a:prstGeom prst="rect">
            <a:avLst/>
          </a:prstGeom>
          <a:noFill/>
          <a:ln>
            <a:noFill/>
          </a:ln>
        </p:spPr>
        <p:txBody>
          <a:bodyPr spcFirstLastPara="1" wrap="square" lIns="121900" tIns="121900" rIns="121900" bIns="121900" anchor="ctr" anchorCtr="0">
            <a:noAutofit/>
          </a:bodyPr>
          <a:lstStyle/>
          <a:p>
            <a:r>
              <a:rPr lang="en-GB">
                <a:solidFill>
                  <a:srgbClr val="0000FF"/>
                </a:solidFill>
                <a:latin typeface="Calibri"/>
                <a:ea typeface="Calibri"/>
                <a:cs typeface="Calibri"/>
                <a:sym typeface="Calibri"/>
              </a:rPr>
              <a:t>&lt;!DOCTYPE people</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people (person+)&gt;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person (name, gender?, email*)&gt;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name (first, last)&gt;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first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last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gender (#PCDATA)&gt;</a:t>
            </a:r>
            <a:endParaRPr>
              <a:solidFill>
                <a:srgbClr val="0000FF"/>
              </a:solidFill>
              <a:latin typeface="Calibri"/>
              <a:ea typeface="Calibri"/>
              <a:cs typeface="Calibri"/>
              <a:sym typeface="Calibri"/>
            </a:endParaRPr>
          </a:p>
          <a:p>
            <a:r>
              <a:rPr lang="en-GB">
                <a:solidFill>
                  <a:srgbClr val="0000FF"/>
                </a:solidFill>
                <a:latin typeface="Calibri"/>
                <a:ea typeface="Calibri"/>
                <a:cs typeface="Calibri"/>
                <a:sym typeface="Calibri"/>
              </a:rPr>
              <a:t>&lt;!ELEMENT email (#PCDATA)&gt;</a:t>
            </a:r>
            <a:endParaRPr>
              <a:solidFill>
                <a:srgbClr val="0000FF"/>
              </a:solidFill>
              <a:latin typeface="Calibri"/>
              <a:ea typeface="Calibri"/>
              <a:cs typeface="Calibri"/>
              <a:sym typeface="Calibri"/>
            </a:endParaRPr>
          </a:p>
          <a:p>
            <a:r>
              <a:rPr lang="en-GB">
                <a:solidFill>
                  <a:srgbClr val="FF00FF"/>
                </a:solidFill>
                <a:latin typeface="Calibri"/>
                <a:ea typeface="Calibri"/>
                <a:cs typeface="Calibri"/>
                <a:sym typeface="Calibri"/>
              </a:rPr>
              <a:t>&lt;!ATTLIST person id CDATA #REQUIRED&gt;</a:t>
            </a:r>
            <a:endParaRPr>
              <a:solidFill>
                <a:srgbClr val="FF00FF"/>
              </a:solidFill>
              <a:latin typeface="Calibri"/>
              <a:ea typeface="Calibri"/>
              <a:cs typeface="Calibri"/>
              <a:sym typeface="Calibri"/>
            </a:endParaRPr>
          </a:p>
          <a:p>
            <a:r>
              <a:rPr lang="en-GB">
                <a:solidFill>
                  <a:srgbClr val="0000FF"/>
                </a:solidFill>
                <a:latin typeface="Calibri"/>
                <a:ea typeface="Calibri"/>
                <a:cs typeface="Calibri"/>
                <a:sym typeface="Calibri"/>
              </a:rPr>
              <a:t>]&gt;</a:t>
            </a:r>
            <a:endParaRPr>
              <a:solidFill>
                <a:srgbClr val="0000FF"/>
              </a:solidFill>
              <a:latin typeface="Calibri"/>
              <a:ea typeface="Calibri"/>
              <a:cs typeface="Calibri"/>
              <a:sym typeface="Calibri"/>
            </a:endParaRPr>
          </a:p>
        </p:txBody>
      </p:sp>
      <p:sp>
        <p:nvSpPr>
          <p:cNvPr id="239" name="Shape 239"/>
          <p:cNvSpPr txBox="1"/>
          <p:nvPr/>
        </p:nvSpPr>
        <p:spPr>
          <a:xfrm>
            <a:off x="7547567" y="4714100"/>
            <a:ext cx="4476000" cy="2464000"/>
          </a:xfrm>
          <a:prstGeom prst="rect">
            <a:avLst/>
          </a:prstGeom>
          <a:noFill/>
          <a:ln>
            <a:noFill/>
          </a:ln>
        </p:spPr>
        <p:txBody>
          <a:bodyPr spcFirstLastPara="1" wrap="square" lIns="121900" tIns="121900" rIns="121900" bIns="121900" anchor="ctr" anchorCtr="0">
            <a:noAutofit/>
          </a:bodyPr>
          <a:lstStyle/>
          <a:p>
            <a:r>
              <a:rPr lang="en-GB"/>
              <a:t>Key</a:t>
            </a:r>
            <a:endParaRPr/>
          </a:p>
          <a:p>
            <a:r>
              <a:rPr lang="en-GB"/>
              <a:t>? = 0 or 1</a:t>
            </a:r>
            <a:endParaRPr/>
          </a:p>
          <a:p>
            <a:r>
              <a:rPr lang="en-GB"/>
              <a:t>* = 0 or more</a:t>
            </a:r>
            <a:endParaRPr/>
          </a:p>
          <a:p>
            <a:r>
              <a:rPr lang="en-GB"/>
              <a:t>+ = 1 or more</a:t>
            </a:r>
            <a:endParaRPr/>
          </a:p>
          <a:p>
            <a:r>
              <a:rPr lang="en-GB"/>
              <a:t>PCDATA = parsed character data</a:t>
            </a:r>
            <a:endParaRPr/>
          </a:p>
          <a:p>
            <a:r>
              <a:rPr lang="en-GB"/>
              <a:t>CDATA = (not parsed) character data</a:t>
            </a:r>
            <a:endParaRPr/>
          </a:p>
        </p:txBody>
      </p:sp>
      <p:sp>
        <p:nvSpPr>
          <p:cNvPr id="240" name="Shape 240"/>
          <p:cNvSpPr txBox="1"/>
          <p:nvPr/>
        </p:nvSpPr>
        <p:spPr>
          <a:xfrm>
            <a:off x="307167" y="5290800"/>
            <a:ext cx="6701200" cy="1479600"/>
          </a:xfrm>
          <a:prstGeom prst="rect">
            <a:avLst/>
          </a:prstGeom>
          <a:noFill/>
          <a:ln>
            <a:noFill/>
          </a:ln>
        </p:spPr>
        <p:txBody>
          <a:bodyPr spcFirstLastPara="1" wrap="square" lIns="121900" tIns="121900" rIns="121900" bIns="121900" anchor="t" anchorCtr="0">
            <a:noAutofit/>
          </a:bodyPr>
          <a:lstStyle/>
          <a:p>
            <a:r>
              <a:rPr lang="en-GB" dirty="0">
                <a:solidFill>
                  <a:srgbClr val="0000FF"/>
                </a:solidFill>
              </a:rPr>
              <a:t>person </a:t>
            </a:r>
            <a:r>
              <a:rPr lang="en-GB" dirty="0">
                <a:solidFill>
                  <a:srgbClr val="FF00FF"/>
                </a:solidFill>
              </a:rPr>
              <a:t>has an attribute called</a:t>
            </a:r>
            <a:r>
              <a:rPr lang="en-GB" dirty="0">
                <a:solidFill>
                  <a:srgbClr val="0000FF"/>
                </a:solidFill>
              </a:rPr>
              <a:t> id. </a:t>
            </a:r>
            <a:endParaRPr dirty="0">
              <a:solidFill>
                <a:srgbClr val="0000FF"/>
              </a:solidFill>
            </a:endParaRPr>
          </a:p>
          <a:p>
            <a:r>
              <a:rPr lang="en-GB" dirty="0">
                <a:solidFill>
                  <a:srgbClr val="FF00FF"/>
                </a:solidFill>
              </a:rPr>
              <a:t>Attributes are specified after the elements.</a:t>
            </a:r>
            <a:endParaRPr dirty="0">
              <a:solidFill>
                <a:srgbClr val="FF00FF"/>
              </a:solidFill>
            </a:endParaRPr>
          </a:p>
          <a:p>
            <a:r>
              <a:rPr lang="en-GB" dirty="0">
                <a:solidFill>
                  <a:srgbClr val="0000FF"/>
                </a:solidFill>
              </a:rPr>
              <a:t>id </a:t>
            </a:r>
            <a:r>
              <a:rPr lang="en-GB" dirty="0">
                <a:solidFill>
                  <a:srgbClr val="FF00FF"/>
                </a:solidFill>
              </a:rPr>
              <a:t>is of type CDATA, and the value will be ignored by the computer.</a:t>
            </a:r>
            <a:endParaRPr dirty="0">
              <a:solidFill>
                <a:srgbClr val="FF00FF"/>
              </a:solidFill>
            </a:endParaRPr>
          </a:p>
        </p:txBody>
      </p:sp>
    </p:spTree>
    <p:extLst>
      <p:ext uri="{BB962C8B-B14F-4D97-AF65-F5344CB8AC3E}">
        <p14:creationId xmlns:p14="http://schemas.microsoft.com/office/powerpoint/2010/main" val="4057568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508000" y="404192"/>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DTD &amp; XML combined</a:t>
            </a:r>
            <a:endParaRPr/>
          </a:p>
        </p:txBody>
      </p:sp>
      <p:sp>
        <p:nvSpPr>
          <p:cNvPr id="284" name="Shape 284"/>
          <p:cNvSpPr txBox="1"/>
          <p:nvPr/>
        </p:nvSpPr>
        <p:spPr>
          <a:xfrm>
            <a:off x="2924753" y="1715155"/>
            <a:ext cx="6123713" cy="4955126"/>
          </a:xfrm>
          <a:prstGeom prst="rect">
            <a:avLst/>
          </a:prstGeom>
          <a:noFill/>
          <a:ln>
            <a:noFill/>
          </a:ln>
        </p:spPr>
        <p:txBody>
          <a:bodyPr spcFirstLastPara="1" wrap="square" lIns="121900" tIns="121900" rIns="121900" bIns="121900" anchor="ctr" anchorCtr="0">
            <a:noAutofit/>
          </a:bodyPr>
          <a:lstStyle/>
          <a:p>
            <a:r>
              <a:rPr lang="en-GB" sz="1200" dirty="0">
                <a:solidFill>
                  <a:srgbClr val="0000FF"/>
                </a:solidFill>
              </a:rPr>
              <a:t>&lt;?xml version="1.0" encoding="UTF-8" ?&gt;</a:t>
            </a:r>
            <a:endParaRPr sz="1200" dirty="0">
              <a:solidFill>
                <a:srgbClr val="0000FF"/>
              </a:solidFill>
            </a:endParaRPr>
          </a:p>
          <a:p>
            <a:r>
              <a:rPr lang="en-GB" sz="1200" dirty="0">
                <a:solidFill>
                  <a:srgbClr val="0000FF"/>
                </a:solidFill>
              </a:rPr>
              <a:t>&lt;!DOCTYPE people</a:t>
            </a:r>
            <a:endParaRPr sz="1200" dirty="0">
              <a:solidFill>
                <a:srgbClr val="0000FF"/>
              </a:solidFill>
            </a:endParaRPr>
          </a:p>
          <a:p>
            <a:r>
              <a:rPr lang="en-GB" sz="1200" dirty="0">
                <a:solidFill>
                  <a:srgbClr val="0000FF"/>
                </a:solidFill>
              </a:rPr>
              <a:t>[</a:t>
            </a:r>
            <a:endParaRPr sz="1200" dirty="0">
              <a:solidFill>
                <a:srgbClr val="0000FF"/>
              </a:solidFill>
            </a:endParaRPr>
          </a:p>
          <a:p>
            <a:r>
              <a:rPr lang="en-GB" sz="1200" dirty="0">
                <a:solidFill>
                  <a:srgbClr val="0000FF"/>
                </a:solidFill>
              </a:rPr>
              <a:t>&lt;!ELEMENT people (person+)&gt;</a:t>
            </a:r>
            <a:endParaRPr sz="1200" dirty="0">
              <a:solidFill>
                <a:srgbClr val="0000FF"/>
              </a:solidFill>
            </a:endParaRPr>
          </a:p>
          <a:p>
            <a:r>
              <a:rPr lang="en-GB" sz="1200" dirty="0">
                <a:solidFill>
                  <a:srgbClr val="0000FF"/>
                </a:solidFill>
              </a:rPr>
              <a:t>&lt;!ELEMENT person (name, gender?, email*)&gt;</a:t>
            </a:r>
            <a:endParaRPr sz="1200" dirty="0">
              <a:solidFill>
                <a:srgbClr val="0000FF"/>
              </a:solidFill>
            </a:endParaRPr>
          </a:p>
          <a:p>
            <a:r>
              <a:rPr lang="en-GB" sz="1200" dirty="0">
                <a:solidFill>
                  <a:srgbClr val="0000FF"/>
                </a:solidFill>
              </a:rPr>
              <a:t>&lt;!ELEMENT name (first, last)&gt;</a:t>
            </a:r>
            <a:endParaRPr sz="1200" dirty="0">
              <a:solidFill>
                <a:srgbClr val="0000FF"/>
              </a:solidFill>
            </a:endParaRPr>
          </a:p>
          <a:p>
            <a:r>
              <a:rPr lang="en-GB" sz="1200" dirty="0">
                <a:solidFill>
                  <a:srgbClr val="0000FF"/>
                </a:solidFill>
              </a:rPr>
              <a:t>&lt;!ELEMENT first (#PCDATA)&gt;</a:t>
            </a:r>
            <a:endParaRPr sz="1200" dirty="0">
              <a:solidFill>
                <a:srgbClr val="0000FF"/>
              </a:solidFill>
            </a:endParaRPr>
          </a:p>
          <a:p>
            <a:r>
              <a:rPr lang="en-GB" sz="1200" dirty="0">
                <a:solidFill>
                  <a:srgbClr val="0000FF"/>
                </a:solidFill>
              </a:rPr>
              <a:t>&lt;!ELEMENT last (#PCDATA)&gt;</a:t>
            </a:r>
            <a:endParaRPr sz="1200" dirty="0">
              <a:solidFill>
                <a:srgbClr val="0000FF"/>
              </a:solidFill>
            </a:endParaRPr>
          </a:p>
          <a:p>
            <a:r>
              <a:rPr lang="en-GB" sz="1200" dirty="0">
                <a:solidFill>
                  <a:srgbClr val="0000FF"/>
                </a:solidFill>
              </a:rPr>
              <a:t>&lt;!ELEMENT gender (#PCDATA)&gt;</a:t>
            </a:r>
            <a:endParaRPr sz="1200" dirty="0">
              <a:solidFill>
                <a:srgbClr val="0000FF"/>
              </a:solidFill>
            </a:endParaRPr>
          </a:p>
          <a:p>
            <a:r>
              <a:rPr lang="en-GB" sz="1200" dirty="0">
                <a:solidFill>
                  <a:srgbClr val="0000FF"/>
                </a:solidFill>
              </a:rPr>
              <a:t>&lt;!ELEMENT email (#PCDATA)&gt;</a:t>
            </a:r>
            <a:endParaRPr sz="1200" dirty="0">
              <a:solidFill>
                <a:srgbClr val="0000FF"/>
              </a:solidFill>
            </a:endParaRPr>
          </a:p>
          <a:p>
            <a:r>
              <a:rPr lang="en-GB" sz="1200" dirty="0">
                <a:solidFill>
                  <a:srgbClr val="0000FF"/>
                </a:solidFill>
              </a:rPr>
              <a:t>&lt;!ATTLIST person id CDATA #REQUIRED&gt;</a:t>
            </a:r>
            <a:endParaRPr sz="1200" dirty="0">
              <a:solidFill>
                <a:srgbClr val="0000FF"/>
              </a:solidFill>
            </a:endParaRPr>
          </a:p>
          <a:p>
            <a:r>
              <a:rPr lang="en-GB" sz="1200" dirty="0">
                <a:solidFill>
                  <a:srgbClr val="0000FF"/>
                </a:solidFill>
              </a:rPr>
              <a:t>]&gt;</a:t>
            </a:r>
            <a:endParaRPr sz="1200" dirty="0">
              <a:solidFill>
                <a:srgbClr val="0000FF"/>
              </a:solidFill>
            </a:endParaRPr>
          </a:p>
          <a:p>
            <a:r>
              <a:rPr lang="en-GB" sz="1200" dirty="0">
                <a:solidFill>
                  <a:srgbClr val="0000FF"/>
                </a:solidFill>
              </a:rPr>
              <a:t>&lt;people&gt;</a:t>
            </a:r>
            <a:endParaRPr sz="1200" dirty="0">
              <a:solidFill>
                <a:srgbClr val="0000FF"/>
              </a:solidFill>
            </a:endParaRPr>
          </a:p>
          <a:p>
            <a:r>
              <a:rPr lang="en-GB" sz="1200" dirty="0">
                <a:solidFill>
                  <a:srgbClr val="0000FF"/>
                </a:solidFill>
              </a:rPr>
              <a:t>&lt;person id="012345"&gt;</a:t>
            </a:r>
            <a:endParaRPr sz="1200" dirty="0">
              <a:solidFill>
                <a:srgbClr val="0000FF"/>
              </a:solidFill>
            </a:endParaRPr>
          </a:p>
          <a:p>
            <a:r>
              <a:rPr lang="en-GB" sz="1200" dirty="0">
                <a:solidFill>
                  <a:srgbClr val="0000FF"/>
                </a:solidFill>
              </a:rPr>
              <a:t>&lt;name&gt;</a:t>
            </a:r>
            <a:endParaRPr sz="1200" dirty="0">
              <a:solidFill>
                <a:srgbClr val="0000FF"/>
              </a:solidFill>
            </a:endParaRPr>
          </a:p>
          <a:p>
            <a:r>
              <a:rPr lang="en-GB" sz="1200" dirty="0">
                <a:solidFill>
                  <a:srgbClr val="0000FF"/>
                </a:solidFill>
              </a:rPr>
              <a:t>&lt;first&gt;Lisa&lt;/first&gt;</a:t>
            </a:r>
            <a:endParaRPr sz="1200" dirty="0">
              <a:solidFill>
                <a:srgbClr val="0000FF"/>
              </a:solidFill>
            </a:endParaRPr>
          </a:p>
          <a:p>
            <a:r>
              <a:rPr lang="en-GB" sz="1200" dirty="0">
                <a:solidFill>
                  <a:srgbClr val="0000FF"/>
                </a:solidFill>
              </a:rPr>
              <a:t>&lt;last&gt;Simpson&lt;/last&gt;</a:t>
            </a:r>
            <a:endParaRPr sz="1200" dirty="0">
              <a:solidFill>
                <a:srgbClr val="0000FF"/>
              </a:solidFill>
            </a:endParaRPr>
          </a:p>
          <a:p>
            <a:r>
              <a:rPr lang="en-GB" sz="1200" dirty="0">
                <a:solidFill>
                  <a:srgbClr val="0000FF"/>
                </a:solidFill>
              </a:rPr>
              <a:t>&lt;/name&gt;</a:t>
            </a:r>
            <a:endParaRPr sz="1200" dirty="0">
              <a:solidFill>
                <a:srgbClr val="0000FF"/>
              </a:solidFill>
            </a:endParaRPr>
          </a:p>
          <a:p>
            <a:r>
              <a:rPr lang="en-GB" sz="1200" dirty="0">
                <a:solidFill>
                  <a:srgbClr val="0000FF"/>
                </a:solidFill>
              </a:rPr>
              <a:t>&lt;email&gt;ls1@hw.ac.uk&lt;/email&gt;</a:t>
            </a:r>
            <a:endParaRPr sz="1200" dirty="0">
              <a:solidFill>
                <a:srgbClr val="0000FF"/>
              </a:solidFill>
            </a:endParaRPr>
          </a:p>
          <a:p>
            <a:r>
              <a:rPr lang="en-GB" sz="1200" dirty="0">
                <a:solidFill>
                  <a:srgbClr val="0000FF"/>
                </a:solidFill>
              </a:rPr>
              <a:t>&lt;/person&gt;</a:t>
            </a:r>
            <a:endParaRPr sz="1200" dirty="0">
              <a:solidFill>
                <a:srgbClr val="0000FF"/>
              </a:solidFill>
            </a:endParaRPr>
          </a:p>
          <a:p>
            <a:r>
              <a:rPr lang="en-GB" sz="1200" dirty="0">
                <a:solidFill>
                  <a:srgbClr val="0000FF"/>
                </a:solidFill>
              </a:rPr>
              <a:t>&lt;/people&gt;</a:t>
            </a:r>
            <a:endParaRPr sz="1200" dirty="0">
              <a:solidFill>
                <a:srgbClr val="0000FF"/>
              </a:solidFill>
            </a:endParaRPr>
          </a:p>
          <a:p>
            <a:endParaRPr sz="1200" dirty="0">
              <a:solidFill>
                <a:srgbClr val="0000FF"/>
              </a:solidFill>
            </a:endParaRPr>
          </a:p>
        </p:txBody>
      </p:sp>
    </p:spTree>
    <p:extLst>
      <p:ext uri="{BB962C8B-B14F-4D97-AF65-F5344CB8AC3E}">
        <p14:creationId xmlns:p14="http://schemas.microsoft.com/office/powerpoint/2010/main" val="322651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PCDATA vs CDATA</a:t>
            </a:r>
          </a:p>
        </p:txBody>
      </p:sp>
      <p:sp>
        <p:nvSpPr>
          <p:cNvPr id="3" name="Content Placeholder 2"/>
          <p:cNvSpPr>
            <a:spLocks noGrp="1"/>
          </p:cNvSpPr>
          <p:nvPr>
            <p:ph idx="1"/>
          </p:nvPr>
        </p:nvSpPr>
        <p:spPr/>
        <p:txBody>
          <a:bodyPr/>
          <a:lstStyle/>
          <a:p>
            <a:r>
              <a:rPr lang="en-GB" dirty="0"/>
              <a:t>PCDATA is treated as </a:t>
            </a:r>
            <a:r>
              <a:rPr lang="en-GB" dirty="0" err="1"/>
              <a:t>markup</a:t>
            </a:r>
            <a:endParaRPr lang="en-GB" dirty="0"/>
          </a:p>
          <a:p>
            <a:r>
              <a:rPr lang="en-GB" dirty="0"/>
              <a:t>CDATA is text that will not be parsed</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53520CE-AE05-DB46-ADBA-64C83163815C}" type="slidenum">
              <a:rPr lang="en-GB" smtClean="0"/>
              <a:t>73</a:t>
            </a:fld>
            <a:endParaRPr lang="en-GB"/>
          </a:p>
        </p:txBody>
      </p:sp>
      <p:sp>
        <p:nvSpPr>
          <p:cNvPr id="14" name="Rectangle 13"/>
          <p:cNvSpPr/>
          <p:nvPr/>
        </p:nvSpPr>
        <p:spPr>
          <a:xfrm>
            <a:off x="6096000" y="3294643"/>
            <a:ext cx="6096000" cy="1754326"/>
          </a:xfrm>
          <a:prstGeom prst="rect">
            <a:avLst/>
          </a:prstGeom>
        </p:spPr>
        <p:txBody>
          <a:bodyPr>
            <a:spAutoFit/>
          </a:bodyPr>
          <a:lstStyle/>
          <a:p>
            <a:r>
              <a:rPr lang="en-GB" dirty="0"/>
              <a:t>&lt;family&gt;</a:t>
            </a:r>
          </a:p>
          <a:p>
            <a:r>
              <a:rPr lang="en-GB" dirty="0"/>
              <a:t>    &lt;![CDATA[ </a:t>
            </a:r>
          </a:p>
          <a:p>
            <a:r>
              <a:rPr lang="en-GB" dirty="0"/>
              <a:t>       &lt;mother&gt;mom&lt;/mother&gt;</a:t>
            </a:r>
          </a:p>
          <a:p>
            <a:r>
              <a:rPr lang="en-GB" dirty="0"/>
              <a:t>       &lt;father&gt;dad&lt;/father&gt;</a:t>
            </a:r>
          </a:p>
          <a:p>
            <a:r>
              <a:rPr lang="en-GB" dirty="0"/>
              <a:t>    ]]&gt;</a:t>
            </a:r>
          </a:p>
          <a:p>
            <a:r>
              <a:rPr lang="en-GB" dirty="0"/>
              <a:t>&lt;/family&gt;</a:t>
            </a:r>
          </a:p>
        </p:txBody>
      </p:sp>
      <p:sp>
        <p:nvSpPr>
          <p:cNvPr id="19" name="Rectangle 18"/>
          <p:cNvSpPr/>
          <p:nvPr/>
        </p:nvSpPr>
        <p:spPr>
          <a:xfrm>
            <a:off x="376517" y="3559737"/>
            <a:ext cx="6096000" cy="1200329"/>
          </a:xfrm>
          <a:prstGeom prst="rect">
            <a:avLst/>
          </a:prstGeom>
        </p:spPr>
        <p:txBody>
          <a:bodyPr>
            <a:spAutoFit/>
          </a:bodyPr>
          <a:lstStyle/>
          <a:p>
            <a:r>
              <a:rPr lang="en-GB" dirty="0"/>
              <a:t>&lt;family&gt;</a:t>
            </a:r>
          </a:p>
          <a:p>
            <a:r>
              <a:rPr lang="en-GB" dirty="0"/>
              <a:t>       &lt;mother&gt;mom&lt;/mother&gt;</a:t>
            </a:r>
          </a:p>
          <a:p>
            <a:r>
              <a:rPr lang="en-GB" dirty="0"/>
              <a:t>       &lt;father&gt;dad&lt;/father&gt;</a:t>
            </a:r>
          </a:p>
          <a:p>
            <a:r>
              <a:rPr lang="en-GB" dirty="0"/>
              <a:t>&lt;/family&gt;</a:t>
            </a:r>
          </a:p>
        </p:txBody>
      </p:sp>
      <p:pic>
        <p:nvPicPr>
          <p:cNvPr id="21" name="Picture 2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5093" y="4919957"/>
            <a:ext cx="2593074" cy="1610759"/>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31625" y="5302682"/>
            <a:ext cx="6483668" cy="123069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F4CFB67-EC64-F740-BD42-710231427DD0}"/>
              </a:ext>
            </a:extLst>
          </p:cNvPr>
          <p:cNvSpPr txBox="1"/>
          <p:nvPr/>
        </p:nvSpPr>
        <p:spPr>
          <a:xfrm>
            <a:off x="376517" y="3172337"/>
            <a:ext cx="3530134" cy="338554"/>
          </a:xfrm>
          <a:prstGeom prst="rect">
            <a:avLst/>
          </a:prstGeom>
          <a:noFill/>
        </p:spPr>
        <p:txBody>
          <a:bodyPr wrap="none" rtlCol="0">
            <a:spAutoFit/>
          </a:bodyPr>
          <a:lstStyle/>
          <a:p>
            <a:r>
              <a:rPr lang="en-US" sz="1600" b="1" i="1" dirty="0">
                <a:solidFill>
                  <a:srgbClr val="FFC000"/>
                </a:solidFill>
              </a:rPr>
              <a:t>(by default everything is PCDATA)</a:t>
            </a:r>
          </a:p>
        </p:txBody>
      </p:sp>
    </p:spTree>
    <p:extLst>
      <p:ext uri="{BB962C8B-B14F-4D97-AF65-F5344CB8AC3E}">
        <p14:creationId xmlns:p14="http://schemas.microsoft.com/office/powerpoint/2010/main" val="125926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Exercise - write a DTD for this</a:t>
            </a:r>
            <a:endParaRPr/>
          </a:p>
        </p:txBody>
      </p:sp>
      <p:sp>
        <p:nvSpPr>
          <p:cNvPr id="246" name="Shape 246"/>
          <p:cNvSpPr txBox="1">
            <a:spLocks noGrp="1"/>
          </p:cNvSpPr>
          <p:nvPr>
            <p:ph type="body" idx="1"/>
          </p:nvPr>
        </p:nvSpPr>
        <p:spPr>
          <a:xfrm>
            <a:off x="259307" y="2169323"/>
            <a:ext cx="11709780" cy="3463833"/>
          </a:xfrm>
          <a:prstGeom prst="rect">
            <a:avLst/>
          </a:prstGeom>
        </p:spPr>
        <p:txBody>
          <a:bodyPr spcFirstLastPara="1" vert="horz" wrap="square" lIns="121900" tIns="121900" rIns="121900" bIns="121900" rtlCol="0" anchor="t" anchorCtr="0">
            <a:noAutofit/>
          </a:bodyPr>
          <a:lstStyle/>
          <a:p>
            <a:pPr marL="237061" indent="-50799">
              <a:spcBef>
                <a:spcPts val="0"/>
              </a:spcBef>
              <a:buClr>
                <a:schemeClr val="dk1"/>
              </a:buClr>
              <a:buSzPts val="1100"/>
              <a:buNone/>
            </a:pPr>
            <a:r>
              <a:rPr lang="en-GB" sz="2400" dirty="0">
                <a:solidFill>
                  <a:srgbClr val="0000FF"/>
                </a:solidFill>
                <a:latin typeface="Courier New" panose="02070309020205020404" pitchFamily="49" charset="0"/>
                <a:cs typeface="Courier New" panose="02070309020205020404" pitchFamily="49" charset="0"/>
              </a:rPr>
              <a:t>&lt;?xml version="1.0" encoding="UTF-8"?&gt;</a:t>
            </a:r>
            <a:endParaRPr sz="2400" dirty="0">
              <a:solidFill>
                <a:srgbClr val="0000FF"/>
              </a:solidFill>
              <a:latin typeface="Courier New" panose="02070309020205020404" pitchFamily="49" charset="0"/>
              <a:cs typeface="Courier New" panose="02070309020205020404" pitchFamily="49" charset="0"/>
            </a:endParaRPr>
          </a:p>
          <a:p>
            <a:pPr marL="237061" indent="-50799">
              <a:spcBef>
                <a:spcPts val="0"/>
              </a:spcBef>
              <a:buClr>
                <a:schemeClr val="dk1"/>
              </a:buClr>
              <a:buSzPts val="1100"/>
              <a:buNone/>
            </a:pPr>
            <a:r>
              <a:rPr lang="en-GB" sz="2400" dirty="0">
                <a:solidFill>
                  <a:srgbClr val="0000FF"/>
                </a:solidFill>
                <a:latin typeface="Courier New" panose="02070309020205020404" pitchFamily="49" charset="0"/>
                <a:cs typeface="Courier New" panose="02070309020205020404" pitchFamily="49" charset="0"/>
              </a:rPr>
              <a:t>&lt;person&gt;</a:t>
            </a:r>
            <a:endParaRPr sz="2400" dirty="0">
              <a:solidFill>
                <a:srgbClr val="0000FF"/>
              </a:solidFill>
              <a:latin typeface="Courier New" panose="02070309020205020404" pitchFamily="49" charset="0"/>
              <a:cs typeface="Courier New" panose="02070309020205020404" pitchFamily="49" charset="0"/>
            </a:endParaRPr>
          </a:p>
          <a:p>
            <a:pPr marL="237061" indent="-50799">
              <a:spcBef>
                <a:spcPts val="0"/>
              </a:spcBef>
              <a:buClr>
                <a:schemeClr val="dk1"/>
              </a:buClr>
              <a:buSzPts val="1100"/>
              <a:buNone/>
            </a:pPr>
            <a:r>
              <a:rPr lang="en-GB" sz="2400" dirty="0">
                <a:solidFill>
                  <a:srgbClr val="0000FF"/>
                </a:solidFill>
                <a:latin typeface="Courier New" panose="02070309020205020404" pitchFamily="49" charset="0"/>
                <a:cs typeface="Courier New" panose="02070309020205020404" pitchFamily="49" charset="0"/>
              </a:rPr>
              <a:t>    &lt;name&gt;</a:t>
            </a:r>
            <a:r>
              <a:rPr lang="en-GB" sz="2400" dirty="0" err="1">
                <a:solidFill>
                  <a:srgbClr val="0000FF"/>
                </a:solidFill>
                <a:latin typeface="Courier New" panose="02070309020205020404" pitchFamily="49" charset="0"/>
                <a:cs typeface="Courier New" panose="02070309020205020404" pitchFamily="49" charset="0"/>
              </a:rPr>
              <a:t>paul</a:t>
            </a:r>
            <a:r>
              <a:rPr lang="en-GB" sz="2400" dirty="0">
                <a:solidFill>
                  <a:srgbClr val="0000FF"/>
                </a:solidFill>
                <a:latin typeface="Courier New" panose="02070309020205020404" pitchFamily="49" charset="0"/>
                <a:cs typeface="Courier New" panose="02070309020205020404" pitchFamily="49" charset="0"/>
              </a:rPr>
              <a:t> revere&lt;/name&gt;</a:t>
            </a:r>
            <a:endParaRPr sz="2400" dirty="0">
              <a:solidFill>
                <a:srgbClr val="0000FF"/>
              </a:solidFill>
              <a:latin typeface="Courier New" panose="02070309020205020404" pitchFamily="49" charset="0"/>
              <a:cs typeface="Courier New" panose="02070309020205020404" pitchFamily="49" charset="0"/>
            </a:endParaRPr>
          </a:p>
          <a:p>
            <a:pPr marL="237061" indent="-50799">
              <a:spcBef>
                <a:spcPts val="0"/>
              </a:spcBef>
              <a:buClr>
                <a:schemeClr val="dk1"/>
              </a:buClr>
              <a:buSzPts val="1100"/>
              <a:buNone/>
            </a:pPr>
            <a:r>
              <a:rPr lang="en-GB" sz="2400" dirty="0">
                <a:solidFill>
                  <a:srgbClr val="0000FF"/>
                </a:solidFill>
                <a:latin typeface="Courier New" panose="02070309020205020404" pitchFamily="49" charset="0"/>
                <a:cs typeface="Courier New" panose="02070309020205020404" pitchFamily="49" charset="0"/>
              </a:rPr>
              <a:t>    &lt;profession&gt;silversmith&lt;/profession&gt;</a:t>
            </a:r>
            <a:endParaRPr sz="2400" dirty="0">
              <a:solidFill>
                <a:srgbClr val="0000FF"/>
              </a:solidFill>
              <a:latin typeface="Courier New" panose="02070309020205020404" pitchFamily="49" charset="0"/>
              <a:cs typeface="Courier New" panose="02070309020205020404" pitchFamily="49" charset="0"/>
            </a:endParaRPr>
          </a:p>
          <a:p>
            <a:pPr marL="237061" indent="-50799">
              <a:spcBef>
                <a:spcPts val="0"/>
              </a:spcBef>
              <a:buClr>
                <a:schemeClr val="dk1"/>
              </a:buClr>
              <a:buSzPts val="1100"/>
              <a:buNone/>
            </a:pPr>
            <a:r>
              <a:rPr lang="en-GB" sz="2400" dirty="0">
                <a:solidFill>
                  <a:srgbClr val="0000FF"/>
                </a:solidFill>
                <a:latin typeface="Courier New" panose="02070309020205020404" pitchFamily="49" charset="0"/>
                <a:cs typeface="Courier New" panose="02070309020205020404" pitchFamily="49" charset="0"/>
              </a:rPr>
              <a:t>    &lt;profession&gt;engraver&lt;/profession&gt;</a:t>
            </a:r>
            <a:endParaRPr sz="2400" dirty="0">
              <a:solidFill>
                <a:srgbClr val="0000FF"/>
              </a:solidFill>
              <a:latin typeface="Courier New" panose="02070309020205020404" pitchFamily="49" charset="0"/>
              <a:cs typeface="Courier New" panose="02070309020205020404" pitchFamily="49" charset="0"/>
            </a:endParaRPr>
          </a:p>
          <a:p>
            <a:pPr marL="237061" indent="-50799">
              <a:spcBef>
                <a:spcPts val="0"/>
              </a:spcBef>
              <a:buClr>
                <a:schemeClr val="dk1"/>
              </a:buClr>
              <a:buSzPts val="1100"/>
              <a:buNone/>
            </a:pPr>
            <a:r>
              <a:rPr lang="en-GB" sz="2400" dirty="0">
                <a:solidFill>
                  <a:srgbClr val="0000FF"/>
                </a:solidFill>
                <a:latin typeface="Courier New" panose="02070309020205020404" pitchFamily="49" charset="0"/>
                <a:cs typeface="Courier New" panose="02070309020205020404" pitchFamily="49" charset="0"/>
              </a:rPr>
              <a:t>    &lt;profession&gt;early industrialist&lt;/profession&gt;</a:t>
            </a:r>
            <a:endParaRPr sz="2400" dirty="0">
              <a:solidFill>
                <a:srgbClr val="0000FF"/>
              </a:solidFill>
              <a:latin typeface="Courier New" panose="02070309020205020404" pitchFamily="49" charset="0"/>
              <a:cs typeface="Courier New" panose="02070309020205020404" pitchFamily="49" charset="0"/>
            </a:endParaRPr>
          </a:p>
          <a:p>
            <a:pPr marL="237061" indent="-50799">
              <a:spcBef>
                <a:spcPts val="0"/>
              </a:spcBef>
              <a:buClr>
                <a:schemeClr val="dk1"/>
              </a:buClr>
              <a:buSzPts val="1100"/>
              <a:buNone/>
            </a:pPr>
            <a:r>
              <a:rPr lang="en-GB" sz="2400" dirty="0">
                <a:solidFill>
                  <a:srgbClr val="0000FF"/>
                </a:solidFill>
                <a:latin typeface="Courier New" panose="02070309020205020404" pitchFamily="49" charset="0"/>
                <a:cs typeface="Courier New" panose="02070309020205020404" pitchFamily="49" charset="0"/>
              </a:rPr>
              <a:t>   &lt;</a:t>
            </a:r>
            <a:r>
              <a:rPr lang="en-GB" sz="2400" dirty="0" err="1">
                <a:solidFill>
                  <a:srgbClr val="0000FF"/>
                </a:solidFill>
                <a:latin typeface="Courier New" panose="02070309020205020404" pitchFamily="49" charset="0"/>
                <a:cs typeface="Courier New" panose="02070309020205020404" pitchFamily="49" charset="0"/>
              </a:rPr>
              <a:t>date_of_birth</a:t>
            </a:r>
            <a:r>
              <a:rPr lang="en-GB" sz="2400" dirty="0">
                <a:solidFill>
                  <a:srgbClr val="0000FF"/>
                </a:solidFill>
                <a:latin typeface="Courier New" panose="02070309020205020404" pitchFamily="49" charset="0"/>
                <a:cs typeface="Courier New" panose="02070309020205020404" pitchFamily="49" charset="0"/>
              </a:rPr>
              <a:t>&gt;1-1-1735&lt;/</a:t>
            </a:r>
            <a:r>
              <a:rPr lang="en-GB" sz="2400" dirty="0" err="1">
                <a:solidFill>
                  <a:srgbClr val="0000FF"/>
                </a:solidFill>
                <a:latin typeface="Courier New" panose="02070309020205020404" pitchFamily="49" charset="0"/>
                <a:cs typeface="Courier New" panose="02070309020205020404" pitchFamily="49" charset="0"/>
              </a:rPr>
              <a:t>date_of_birth</a:t>
            </a:r>
            <a:r>
              <a:rPr lang="en-GB" sz="2400" dirty="0">
                <a:solidFill>
                  <a:srgbClr val="0000FF"/>
                </a:solidFill>
                <a:latin typeface="Courier New" panose="02070309020205020404" pitchFamily="49" charset="0"/>
                <a:cs typeface="Courier New" panose="02070309020205020404" pitchFamily="49" charset="0"/>
              </a:rPr>
              <a:t>&gt;</a:t>
            </a:r>
            <a:endParaRPr sz="2400" dirty="0">
              <a:solidFill>
                <a:srgbClr val="0000FF"/>
              </a:solidFill>
              <a:latin typeface="Courier New" panose="02070309020205020404" pitchFamily="49" charset="0"/>
              <a:cs typeface="Courier New" panose="02070309020205020404" pitchFamily="49" charset="0"/>
            </a:endParaRPr>
          </a:p>
          <a:p>
            <a:pPr marL="237061" indent="-50799">
              <a:spcBef>
                <a:spcPts val="0"/>
              </a:spcBef>
              <a:buClr>
                <a:schemeClr val="dk1"/>
              </a:buClr>
              <a:buSzPts val="1100"/>
              <a:buNone/>
            </a:pPr>
            <a:r>
              <a:rPr lang="en-GB" sz="2400" dirty="0">
                <a:solidFill>
                  <a:srgbClr val="0000FF"/>
                </a:solidFill>
                <a:latin typeface="Courier New" panose="02070309020205020404" pitchFamily="49" charset="0"/>
                <a:cs typeface="Courier New" panose="02070309020205020404" pitchFamily="49" charset="0"/>
              </a:rPr>
              <a:t>   &lt;</a:t>
            </a:r>
            <a:r>
              <a:rPr lang="en-GB" sz="2400" dirty="0" err="1">
                <a:solidFill>
                  <a:srgbClr val="0000FF"/>
                </a:solidFill>
                <a:latin typeface="Courier New" panose="02070309020205020404" pitchFamily="49" charset="0"/>
                <a:cs typeface="Courier New" panose="02070309020205020404" pitchFamily="49" charset="0"/>
              </a:rPr>
              <a:t>date_of_death</a:t>
            </a:r>
            <a:r>
              <a:rPr lang="en-GB" sz="2400" dirty="0">
                <a:solidFill>
                  <a:srgbClr val="0000FF"/>
                </a:solidFill>
                <a:latin typeface="Courier New" panose="02070309020205020404" pitchFamily="49" charset="0"/>
                <a:cs typeface="Courier New" panose="02070309020205020404" pitchFamily="49" charset="0"/>
              </a:rPr>
              <a:t>&gt;10-5-1818&lt;/</a:t>
            </a:r>
            <a:r>
              <a:rPr lang="en-GB" sz="2400" dirty="0" err="1">
                <a:solidFill>
                  <a:srgbClr val="0000FF"/>
                </a:solidFill>
                <a:latin typeface="Courier New" panose="02070309020205020404" pitchFamily="49" charset="0"/>
                <a:cs typeface="Courier New" panose="02070309020205020404" pitchFamily="49" charset="0"/>
              </a:rPr>
              <a:t>date_of_death</a:t>
            </a:r>
            <a:r>
              <a:rPr lang="en-GB" sz="2400" dirty="0">
                <a:solidFill>
                  <a:srgbClr val="0000FF"/>
                </a:solidFill>
                <a:latin typeface="Courier New" panose="02070309020205020404" pitchFamily="49" charset="0"/>
                <a:cs typeface="Courier New" panose="02070309020205020404" pitchFamily="49" charset="0"/>
              </a:rPr>
              <a:t>&gt;</a:t>
            </a:r>
            <a:endParaRPr sz="2400" dirty="0">
              <a:solidFill>
                <a:srgbClr val="0000FF"/>
              </a:solidFill>
              <a:latin typeface="Courier New" panose="02070309020205020404" pitchFamily="49" charset="0"/>
              <a:cs typeface="Courier New" panose="02070309020205020404" pitchFamily="49" charset="0"/>
            </a:endParaRPr>
          </a:p>
          <a:p>
            <a:pPr marL="237061" indent="-50799">
              <a:spcBef>
                <a:spcPts val="0"/>
              </a:spcBef>
              <a:buNone/>
            </a:pPr>
            <a:r>
              <a:rPr lang="en-GB" sz="2400" dirty="0">
                <a:solidFill>
                  <a:srgbClr val="0000FF"/>
                </a:solidFill>
                <a:latin typeface="Courier New" panose="02070309020205020404" pitchFamily="49" charset="0"/>
                <a:cs typeface="Courier New" panose="02070309020205020404" pitchFamily="49" charset="0"/>
              </a:rPr>
              <a:t>&lt;/person&gt;</a:t>
            </a:r>
            <a:endParaRPr sz="2400" dirty="0">
              <a:solidFill>
                <a:srgbClr val="0000F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73497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Solution</a:t>
            </a:r>
            <a:endParaRPr/>
          </a:p>
        </p:txBody>
      </p:sp>
      <p:sp>
        <p:nvSpPr>
          <p:cNvPr id="252" name="Shape 252"/>
          <p:cNvSpPr txBox="1"/>
          <p:nvPr/>
        </p:nvSpPr>
        <p:spPr>
          <a:xfrm>
            <a:off x="745067" y="1961263"/>
            <a:ext cx="11006665" cy="4000000"/>
          </a:xfrm>
          <a:prstGeom prst="rect">
            <a:avLst/>
          </a:prstGeom>
          <a:noFill/>
          <a:ln>
            <a:noFill/>
          </a:ln>
        </p:spPr>
        <p:txBody>
          <a:bodyPr spcFirstLastPara="1" wrap="square" lIns="121900" tIns="121900" rIns="121900" bIns="121900" anchor="ctr" anchorCtr="0">
            <a:noAutofit/>
          </a:bodyPr>
          <a:lstStyle/>
          <a:p>
            <a:r>
              <a:rPr lang="en-GB" sz="2000" dirty="0">
                <a:solidFill>
                  <a:srgbClr val="0000FF"/>
                </a:solidFill>
                <a:latin typeface="Courier New" panose="02070309020205020404" pitchFamily="49" charset="0"/>
                <a:cs typeface="Courier New" panose="02070309020205020404" pitchFamily="49" charset="0"/>
              </a:rPr>
              <a:t>&lt;!DOCTYPE people</a:t>
            </a:r>
            <a:endParaRPr sz="2000" dirty="0">
              <a:solidFill>
                <a:srgbClr val="0000FF"/>
              </a:solidFill>
              <a:latin typeface="Courier New" panose="02070309020205020404" pitchFamily="49" charset="0"/>
              <a:cs typeface="Courier New" panose="02070309020205020404" pitchFamily="49" charset="0"/>
            </a:endParaRPr>
          </a:p>
          <a:p>
            <a:r>
              <a:rPr lang="en-GB" sz="2000" dirty="0">
                <a:solidFill>
                  <a:srgbClr val="0000FF"/>
                </a:solidFill>
                <a:latin typeface="Courier New" panose="02070309020205020404" pitchFamily="49" charset="0"/>
                <a:cs typeface="Courier New" panose="02070309020205020404" pitchFamily="49" charset="0"/>
              </a:rPr>
              <a:t>[</a:t>
            </a:r>
            <a:endParaRPr sz="2000" dirty="0">
              <a:solidFill>
                <a:srgbClr val="0000FF"/>
              </a:solidFill>
              <a:latin typeface="Courier New" panose="02070309020205020404" pitchFamily="49" charset="0"/>
              <a:cs typeface="Courier New" panose="02070309020205020404" pitchFamily="49" charset="0"/>
            </a:endParaRPr>
          </a:p>
          <a:p>
            <a:r>
              <a:rPr lang="en-GB" sz="2000" dirty="0">
                <a:solidFill>
                  <a:srgbClr val="0000FF"/>
                </a:solidFill>
                <a:latin typeface="Courier New" panose="02070309020205020404" pitchFamily="49" charset="0"/>
                <a:cs typeface="Courier New" panose="02070309020205020404" pitchFamily="49" charset="0"/>
              </a:rPr>
              <a:t>&lt;!ELEMENT people (person+)&gt;</a:t>
            </a:r>
            <a:endParaRPr sz="2000" dirty="0">
              <a:solidFill>
                <a:srgbClr val="0000FF"/>
              </a:solidFill>
              <a:latin typeface="Courier New" panose="02070309020205020404" pitchFamily="49" charset="0"/>
              <a:cs typeface="Courier New" panose="02070309020205020404" pitchFamily="49" charset="0"/>
            </a:endParaRPr>
          </a:p>
          <a:p>
            <a:r>
              <a:rPr lang="en-GB" sz="2000" dirty="0">
                <a:solidFill>
                  <a:srgbClr val="0000FF"/>
                </a:solidFill>
                <a:latin typeface="Courier New" panose="02070309020205020404" pitchFamily="49" charset="0"/>
                <a:cs typeface="Courier New" panose="02070309020205020404" pitchFamily="49" charset="0"/>
              </a:rPr>
              <a:t>&lt;!ELEMENT person (name, profession+, </a:t>
            </a:r>
            <a:r>
              <a:rPr lang="en-GB" sz="2000" dirty="0" err="1">
                <a:solidFill>
                  <a:srgbClr val="0000FF"/>
                </a:solidFill>
                <a:latin typeface="Courier New" panose="02070309020205020404" pitchFamily="49" charset="0"/>
                <a:cs typeface="Courier New" panose="02070309020205020404" pitchFamily="49" charset="0"/>
              </a:rPr>
              <a:t>date_of_birth</a:t>
            </a:r>
            <a:r>
              <a:rPr lang="en-GB" sz="2000" dirty="0">
                <a:solidFill>
                  <a:srgbClr val="0000FF"/>
                </a:solidFill>
                <a:latin typeface="Courier New" panose="02070309020205020404" pitchFamily="49" charset="0"/>
                <a:cs typeface="Courier New" panose="02070309020205020404" pitchFamily="49" charset="0"/>
              </a:rPr>
              <a:t>, </a:t>
            </a:r>
            <a:r>
              <a:rPr lang="en-GB" sz="2000" dirty="0" err="1">
                <a:solidFill>
                  <a:srgbClr val="0000FF"/>
                </a:solidFill>
                <a:latin typeface="Courier New" panose="02070309020205020404" pitchFamily="49" charset="0"/>
                <a:cs typeface="Courier New" panose="02070309020205020404" pitchFamily="49" charset="0"/>
              </a:rPr>
              <a:t>date_of_death</a:t>
            </a:r>
            <a:r>
              <a:rPr lang="en-GB" sz="2000" dirty="0">
                <a:solidFill>
                  <a:srgbClr val="0000FF"/>
                </a:solidFill>
                <a:latin typeface="Courier New" panose="02070309020205020404" pitchFamily="49" charset="0"/>
                <a:cs typeface="Courier New" panose="02070309020205020404" pitchFamily="49" charset="0"/>
              </a:rPr>
              <a:t>)&gt;</a:t>
            </a:r>
            <a:endParaRPr sz="2000" dirty="0">
              <a:solidFill>
                <a:srgbClr val="0000FF"/>
              </a:solidFill>
              <a:latin typeface="Courier New" panose="02070309020205020404" pitchFamily="49" charset="0"/>
              <a:cs typeface="Courier New" panose="02070309020205020404" pitchFamily="49" charset="0"/>
            </a:endParaRPr>
          </a:p>
          <a:p>
            <a:r>
              <a:rPr lang="en-GB" sz="2000" dirty="0">
                <a:solidFill>
                  <a:srgbClr val="0000FF"/>
                </a:solidFill>
                <a:latin typeface="Courier New" panose="02070309020205020404" pitchFamily="49" charset="0"/>
                <a:cs typeface="Courier New" panose="02070309020205020404" pitchFamily="49" charset="0"/>
              </a:rPr>
              <a:t>&lt;!ELEMENT name (#PCDATA)&gt;</a:t>
            </a:r>
            <a:endParaRPr sz="2000" dirty="0">
              <a:solidFill>
                <a:srgbClr val="0000FF"/>
              </a:solidFill>
              <a:latin typeface="Courier New" panose="02070309020205020404" pitchFamily="49" charset="0"/>
              <a:cs typeface="Courier New" panose="02070309020205020404" pitchFamily="49" charset="0"/>
            </a:endParaRPr>
          </a:p>
          <a:p>
            <a:r>
              <a:rPr lang="en-GB" sz="2000" dirty="0">
                <a:solidFill>
                  <a:srgbClr val="0000FF"/>
                </a:solidFill>
                <a:latin typeface="Courier New" panose="02070309020205020404" pitchFamily="49" charset="0"/>
                <a:cs typeface="Courier New" panose="02070309020205020404" pitchFamily="49" charset="0"/>
              </a:rPr>
              <a:t>&lt;!ELEMENT profession (#PCDATA)&gt;</a:t>
            </a:r>
            <a:endParaRPr sz="2000" dirty="0">
              <a:solidFill>
                <a:srgbClr val="0000FF"/>
              </a:solidFill>
              <a:latin typeface="Courier New" panose="02070309020205020404" pitchFamily="49" charset="0"/>
              <a:cs typeface="Courier New" panose="02070309020205020404" pitchFamily="49" charset="0"/>
            </a:endParaRPr>
          </a:p>
          <a:p>
            <a:r>
              <a:rPr lang="en-GB" sz="2000" dirty="0">
                <a:solidFill>
                  <a:srgbClr val="0000FF"/>
                </a:solidFill>
                <a:latin typeface="Courier New" panose="02070309020205020404" pitchFamily="49" charset="0"/>
                <a:cs typeface="Courier New" panose="02070309020205020404" pitchFamily="49" charset="0"/>
              </a:rPr>
              <a:t>&lt;!ELEMENT </a:t>
            </a:r>
            <a:r>
              <a:rPr lang="en-GB" sz="2000" dirty="0" err="1">
                <a:solidFill>
                  <a:srgbClr val="0000FF"/>
                </a:solidFill>
                <a:latin typeface="Courier New" panose="02070309020205020404" pitchFamily="49" charset="0"/>
                <a:cs typeface="Courier New" panose="02070309020205020404" pitchFamily="49" charset="0"/>
              </a:rPr>
              <a:t>date_of_birth</a:t>
            </a:r>
            <a:r>
              <a:rPr lang="en-GB" sz="2000" dirty="0">
                <a:solidFill>
                  <a:srgbClr val="0000FF"/>
                </a:solidFill>
                <a:latin typeface="Courier New" panose="02070309020205020404" pitchFamily="49" charset="0"/>
                <a:cs typeface="Courier New" panose="02070309020205020404" pitchFamily="49" charset="0"/>
              </a:rPr>
              <a:t> (#PCDATA)&gt;</a:t>
            </a:r>
            <a:endParaRPr sz="2000" dirty="0">
              <a:solidFill>
                <a:srgbClr val="0000FF"/>
              </a:solidFill>
              <a:latin typeface="Courier New" panose="02070309020205020404" pitchFamily="49" charset="0"/>
              <a:cs typeface="Courier New" panose="02070309020205020404" pitchFamily="49" charset="0"/>
            </a:endParaRPr>
          </a:p>
          <a:p>
            <a:r>
              <a:rPr lang="en-GB" sz="2000" dirty="0">
                <a:solidFill>
                  <a:srgbClr val="0000FF"/>
                </a:solidFill>
                <a:latin typeface="Courier New" panose="02070309020205020404" pitchFamily="49" charset="0"/>
                <a:cs typeface="Courier New" panose="02070309020205020404" pitchFamily="49" charset="0"/>
              </a:rPr>
              <a:t>&lt;!ELEMENT </a:t>
            </a:r>
            <a:r>
              <a:rPr lang="en-GB" sz="2000" dirty="0" err="1">
                <a:solidFill>
                  <a:srgbClr val="0000FF"/>
                </a:solidFill>
                <a:latin typeface="Courier New" panose="02070309020205020404" pitchFamily="49" charset="0"/>
                <a:cs typeface="Courier New" panose="02070309020205020404" pitchFamily="49" charset="0"/>
              </a:rPr>
              <a:t>date_of_date</a:t>
            </a:r>
            <a:r>
              <a:rPr lang="en-GB" sz="2000" dirty="0">
                <a:solidFill>
                  <a:srgbClr val="0000FF"/>
                </a:solidFill>
                <a:latin typeface="Courier New" panose="02070309020205020404" pitchFamily="49" charset="0"/>
                <a:cs typeface="Courier New" panose="02070309020205020404" pitchFamily="49" charset="0"/>
              </a:rPr>
              <a:t> (#PCDATA)&gt;</a:t>
            </a:r>
            <a:br>
              <a:rPr lang="en-GB" sz="2000" dirty="0">
                <a:solidFill>
                  <a:srgbClr val="0000FF"/>
                </a:solidFill>
                <a:latin typeface="Courier New" panose="02070309020205020404" pitchFamily="49" charset="0"/>
                <a:cs typeface="Courier New" panose="02070309020205020404" pitchFamily="49" charset="0"/>
              </a:rPr>
            </a:br>
            <a:r>
              <a:rPr lang="en-GB" sz="2000" dirty="0">
                <a:solidFill>
                  <a:srgbClr val="0000FF"/>
                </a:solidFill>
                <a:latin typeface="Courier New" panose="02070309020205020404" pitchFamily="49" charset="0"/>
                <a:cs typeface="Courier New" panose="02070309020205020404" pitchFamily="49" charset="0"/>
              </a:rPr>
              <a:t>]&gt;</a:t>
            </a:r>
            <a:endParaRPr sz="2000" dirty="0">
              <a:solidFill>
                <a:srgbClr val="0000F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58421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09D8-B89A-F24C-AA5E-79DB1362A03E}"/>
              </a:ext>
            </a:extLst>
          </p:cNvPr>
          <p:cNvSpPr>
            <a:spLocks noGrp="1"/>
          </p:cNvSpPr>
          <p:nvPr>
            <p:ph type="title"/>
          </p:nvPr>
        </p:nvSpPr>
        <p:spPr/>
        <p:txBody>
          <a:bodyPr/>
          <a:lstStyle/>
          <a:p>
            <a:r>
              <a:rPr lang="en-US" dirty="0"/>
              <a:t>Common questions</a:t>
            </a:r>
          </a:p>
        </p:txBody>
      </p:sp>
      <p:sp>
        <p:nvSpPr>
          <p:cNvPr id="3" name="Text Placeholder 2">
            <a:extLst>
              <a:ext uri="{FF2B5EF4-FFF2-40B4-BE49-F238E27FC236}">
                <a16:creationId xmlns:a16="http://schemas.microsoft.com/office/drawing/2014/main" id="{2C7C3551-EE36-3249-BFCF-7EEFB30E7A71}"/>
              </a:ext>
            </a:extLst>
          </p:cNvPr>
          <p:cNvSpPr>
            <a:spLocks noGrp="1"/>
          </p:cNvSpPr>
          <p:nvPr>
            <p:ph type="body" idx="1"/>
          </p:nvPr>
        </p:nvSpPr>
        <p:spPr>
          <a:xfrm>
            <a:off x="0" y="1536633"/>
            <a:ext cx="6359857" cy="5003652"/>
          </a:xfrm>
        </p:spPr>
        <p:txBody>
          <a:bodyPr/>
          <a:lstStyle/>
          <a:p>
            <a:r>
              <a:rPr lang="en-US" dirty="0">
                <a:solidFill>
                  <a:schemeClr val="tx1"/>
                </a:solidFill>
                <a:latin typeface="Menlo" panose="020B0609030804020204" pitchFamily="49" charset="0"/>
                <a:ea typeface="Menlo" panose="020B0609030804020204" pitchFamily="49" charset="0"/>
                <a:cs typeface="Menlo" panose="020B0609030804020204" pitchFamily="49" charset="0"/>
              </a:rPr>
              <a:t>DTD / Schema describe the data model? </a:t>
            </a:r>
          </a:p>
          <a:p>
            <a:pPr marL="186262" indent="0">
              <a:buNone/>
            </a:pPr>
            <a:r>
              <a:rPr lang="en-US" i="1"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i="1" dirty="0">
                <a:solidFill>
                  <a:srgbClr val="0070C0"/>
                </a:solidFill>
                <a:latin typeface="Menlo" panose="020B0609030804020204" pitchFamily="49" charset="0"/>
                <a:ea typeface="Menlo" panose="020B0609030804020204" pitchFamily="49" charset="0"/>
                <a:cs typeface="Menlo" panose="020B0609030804020204" pitchFamily="49" charset="0"/>
              </a:rPr>
              <a:t>Yes!</a:t>
            </a:r>
          </a:p>
          <a:p>
            <a:endParaRPr lang="en-US" dirty="0">
              <a:solidFill>
                <a:schemeClr val="tx1"/>
              </a:solidFill>
              <a:latin typeface="Menlo" panose="020B0609030804020204" pitchFamily="49" charset="0"/>
              <a:ea typeface="Menlo" panose="020B0609030804020204" pitchFamily="49" charset="0"/>
              <a:cs typeface="Menlo" panose="020B0609030804020204" pitchFamily="49" charset="0"/>
            </a:endParaRPr>
          </a:p>
          <a:p>
            <a:endParaRPr lang="en-US" dirty="0">
              <a:solidFill>
                <a:schemeClr val="tx1"/>
              </a:solidFill>
              <a:latin typeface="Menlo" panose="020B0609030804020204" pitchFamily="49" charset="0"/>
              <a:ea typeface="Menlo" panose="020B0609030804020204" pitchFamily="49" charset="0"/>
              <a:cs typeface="Menlo" panose="020B0609030804020204" pitchFamily="49" charset="0"/>
            </a:endParaRPr>
          </a:p>
          <a:p>
            <a:r>
              <a:rPr lang="en-US" dirty="0">
                <a:solidFill>
                  <a:schemeClr val="tx1"/>
                </a:solidFill>
                <a:latin typeface="Menlo" panose="020B0609030804020204" pitchFamily="49" charset="0"/>
                <a:ea typeface="Menlo" panose="020B0609030804020204" pitchFamily="49" charset="0"/>
                <a:cs typeface="Menlo" panose="020B0609030804020204" pitchFamily="49" charset="0"/>
              </a:rPr>
              <a:t>XML documents contain data that </a:t>
            </a:r>
            <a:r>
              <a:rPr lang="en-US" i="1" dirty="0">
                <a:solidFill>
                  <a:schemeClr val="tx1"/>
                </a:solidFill>
                <a:latin typeface="Menlo" panose="020B0609030804020204" pitchFamily="49" charset="0"/>
                <a:ea typeface="Menlo" panose="020B0609030804020204" pitchFamily="49" charset="0"/>
                <a:cs typeface="Menlo" panose="020B0609030804020204" pitchFamily="49" charset="0"/>
              </a:rPr>
              <a:t>should</a:t>
            </a:r>
            <a:r>
              <a:rPr lang="en-US" dirty="0">
                <a:solidFill>
                  <a:schemeClr val="tx1"/>
                </a:solidFill>
                <a:latin typeface="Menlo" panose="020B0609030804020204" pitchFamily="49" charset="0"/>
                <a:ea typeface="Menlo" panose="020B0609030804020204" pitchFamily="49" charset="0"/>
                <a:cs typeface="Menlo" panose="020B0609030804020204" pitchFamily="49" charset="0"/>
              </a:rPr>
              <a:t> correspond to the model?</a:t>
            </a:r>
          </a:p>
          <a:p>
            <a:pPr marL="186262" indent="0">
              <a:buNone/>
            </a:pPr>
            <a:r>
              <a:rPr lang="en-US" i="1" dirty="0">
                <a:solidFill>
                  <a:srgbClr val="0070C0"/>
                </a:solidFill>
                <a:latin typeface="Menlo" panose="020B0609030804020204" pitchFamily="49" charset="0"/>
                <a:ea typeface="Menlo" panose="020B0609030804020204" pitchFamily="49" charset="0"/>
                <a:cs typeface="Menlo" panose="020B0609030804020204" pitchFamily="49" charset="0"/>
              </a:rPr>
              <a:t>	Yes!</a:t>
            </a:r>
          </a:p>
          <a:p>
            <a:pPr marL="186262" indent="0">
              <a:buNone/>
            </a:pPr>
            <a:endParaRPr lang="en-US" dirty="0">
              <a:solidFill>
                <a:schemeClr val="tx1"/>
              </a:solidFill>
              <a:latin typeface="Menlo" panose="020B0609030804020204" pitchFamily="49" charset="0"/>
              <a:ea typeface="Menlo" panose="020B0609030804020204" pitchFamily="49" charset="0"/>
              <a:cs typeface="Menlo" panose="020B0609030804020204" pitchFamily="49" charset="0"/>
            </a:endParaRPr>
          </a:p>
          <a:p>
            <a:r>
              <a:rPr lang="en-US" dirty="0">
                <a:solidFill>
                  <a:schemeClr val="tx1"/>
                </a:solidFill>
                <a:latin typeface="Menlo" panose="020B0609030804020204" pitchFamily="49" charset="0"/>
                <a:ea typeface="Menlo" panose="020B0609030804020204" pitchFamily="49" charset="0"/>
                <a:cs typeface="Menlo" panose="020B0609030804020204" pitchFamily="49" charset="0"/>
              </a:rPr>
              <a:t>Why have DTD &amp; Schema?</a:t>
            </a:r>
          </a:p>
          <a:p>
            <a:pPr marL="186262" indent="0">
              <a:buNone/>
            </a:pPr>
            <a:r>
              <a:rPr lang="en-US" dirty="0">
                <a:solidFill>
                  <a:schemeClr val="tx1"/>
                </a:solidFill>
                <a:latin typeface="Menlo" panose="020B0609030804020204" pitchFamily="49" charset="0"/>
                <a:ea typeface="Menlo" panose="020B0609030804020204" pitchFamily="49" charset="0"/>
                <a:cs typeface="Menlo" panose="020B0609030804020204" pitchFamily="49" charset="0"/>
              </a:rPr>
              <a:t>	</a:t>
            </a:r>
            <a:r>
              <a:rPr lang="en-US" i="1" dirty="0">
                <a:solidFill>
                  <a:srgbClr val="0070C0"/>
                </a:solidFill>
                <a:latin typeface="Menlo" panose="020B0609030804020204" pitchFamily="49" charset="0"/>
                <a:ea typeface="Menlo" panose="020B0609030804020204" pitchFamily="49" charset="0"/>
                <a:cs typeface="Menlo" panose="020B0609030804020204" pitchFamily="49" charset="0"/>
              </a:rPr>
              <a:t>DTD is too simple</a:t>
            </a:r>
            <a:br>
              <a:rPr lang="en-US" i="1" dirty="0">
                <a:solidFill>
                  <a:srgbClr val="0070C0"/>
                </a:solidFill>
                <a:latin typeface="Menlo" panose="020B0609030804020204" pitchFamily="49" charset="0"/>
                <a:ea typeface="Menlo" panose="020B0609030804020204" pitchFamily="49" charset="0"/>
                <a:cs typeface="Menlo" panose="020B0609030804020204" pitchFamily="49" charset="0"/>
              </a:rPr>
            </a:br>
            <a:r>
              <a:rPr lang="en-US" i="1" dirty="0">
                <a:solidFill>
                  <a:srgbClr val="0070C0"/>
                </a:solidFill>
                <a:latin typeface="Menlo" panose="020B0609030804020204" pitchFamily="49" charset="0"/>
                <a:ea typeface="Menlo" panose="020B0609030804020204" pitchFamily="49" charset="0"/>
                <a:cs typeface="Menlo" panose="020B0609030804020204" pitchFamily="49" charset="0"/>
              </a:rPr>
              <a:t>        &amp; not written in XML.</a:t>
            </a:r>
          </a:p>
          <a:p>
            <a:pPr marL="186262" indent="0">
              <a:buNone/>
            </a:pPr>
            <a:endParaRPr lang="en-US" i="1" dirty="0">
              <a:solidFill>
                <a:srgbClr val="0070C0"/>
              </a:solidFill>
              <a:latin typeface="Menlo" panose="020B0609030804020204" pitchFamily="49" charset="0"/>
              <a:ea typeface="Menlo" panose="020B0609030804020204" pitchFamily="49" charset="0"/>
              <a:cs typeface="Menlo" panose="020B0609030804020204" pitchFamily="49" charset="0"/>
            </a:endParaRPr>
          </a:p>
          <a:p>
            <a:pPr marL="186262" indent="0">
              <a:buNone/>
            </a:pPr>
            <a:endParaRPr lang="en-US" i="1" dirty="0">
              <a:solidFill>
                <a:srgbClr val="0070C0"/>
              </a:solidFill>
              <a:latin typeface="Menlo" panose="020B0609030804020204" pitchFamily="49" charset="0"/>
              <a:ea typeface="Menlo" panose="020B0609030804020204" pitchFamily="49" charset="0"/>
              <a:cs typeface="Menlo" panose="020B0609030804020204" pitchFamily="49" charset="0"/>
            </a:endParaRPr>
          </a:p>
          <a:p>
            <a:pPr marL="186262" indent="0">
              <a:buNone/>
            </a:pPr>
            <a:r>
              <a:rPr lang="en-US" i="1" dirty="0">
                <a:solidFill>
                  <a:srgbClr val="0070C0"/>
                </a:solidFill>
                <a:latin typeface="Menlo" panose="020B0609030804020204" pitchFamily="49" charset="0"/>
                <a:ea typeface="Menlo" panose="020B0609030804020204" pitchFamily="49" charset="0"/>
                <a:cs typeface="Menlo" panose="020B0609030804020204" pitchFamily="49" charset="0"/>
              </a:rPr>
              <a:t>	Many legacy apps still use DTDs.</a:t>
            </a:r>
          </a:p>
          <a:p>
            <a:pPr marL="186262" indent="0">
              <a:buNone/>
            </a:pPr>
            <a:r>
              <a:rPr lang="en-US" i="1" dirty="0">
                <a:solidFill>
                  <a:srgbClr val="0070C0"/>
                </a:solidFill>
                <a:latin typeface="Menlo" panose="020B0609030804020204" pitchFamily="49" charset="0"/>
                <a:ea typeface="Menlo" panose="020B0609030804020204" pitchFamily="49" charset="0"/>
                <a:cs typeface="Menlo" panose="020B0609030804020204" pitchFamily="49" charset="0"/>
              </a:rPr>
              <a:t>	</a:t>
            </a:r>
            <a:endParaRPr lang="en-US" dirty="0">
              <a:solidFill>
                <a:schemeClr val="tx1"/>
              </a:solidFill>
              <a:latin typeface="Menlo" panose="020B0609030804020204" pitchFamily="49" charset="0"/>
              <a:ea typeface="Menlo" panose="020B0609030804020204" pitchFamily="49" charset="0"/>
              <a:cs typeface="Menlo" panose="020B0609030804020204" pitchFamily="49" charset="0"/>
            </a:endParaRPr>
          </a:p>
        </p:txBody>
      </p:sp>
      <p:sp>
        <p:nvSpPr>
          <p:cNvPr id="5" name="Rectangle 4">
            <a:extLst>
              <a:ext uri="{FF2B5EF4-FFF2-40B4-BE49-F238E27FC236}">
                <a16:creationId xmlns:a16="http://schemas.microsoft.com/office/drawing/2014/main" id="{B0E54980-7051-3549-B14F-ED2265130C46}"/>
              </a:ext>
            </a:extLst>
          </p:cNvPr>
          <p:cNvSpPr/>
          <p:nvPr/>
        </p:nvSpPr>
        <p:spPr>
          <a:xfrm>
            <a:off x="7513131" y="6169409"/>
            <a:ext cx="5115503" cy="461665"/>
          </a:xfrm>
          <a:prstGeom prst="rect">
            <a:avLst/>
          </a:prstGeom>
        </p:spPr>
        <p:txBody>
          <a:bodyPr wrap="none">
            <a:spAutoFit/>
          </a:bodyPr>
          <a:lstStyle/>
          <a:p>
            <a:r>
              <a:rPr lang="en-GB" sz="2400" dirty="0">
                <a:solidFill>
                  <a:srgbClr val="111111"/>
                </a:solidFill>
                <a:latin typeface="-apple-system"/>
              </a:rPr>
              <a:t>Photo by </a:t>
            </a:r>
            <a:r>
              <a:rPr lang="en-GB" sz="2400" dirty="0">
                <a:solidFill>
                  <a:srgbClr val="999999"/>
                </a:solidFill>
                <a:latin typeface="-apple-system"/>
                <a:hlinkClick r:id="rId2"/>
              </a:rPr>
              <a:t>Bryan Minear</a:t>
            </a:r>
            <a:r>
              <a:rPr lang="en-GB" sz="2400" dirty="0">
                <a:solidFill>
                  <a:srgbClr val="111111"/>
                </a:solidFill>
                <a:latin typeface="-apple-system"/>
              </a:rPr>
              <a:t> on </a:t>
            </a:r>
            <a:r>
              <a:rPr lang="en-GB" sz="2400" dirty="0">
                <a:solidFill>
                  <a:srgbClr val="999999"/>
                </a:solidFill>
                <a:latin typeface="-apple-system"/>
                <a:hlinkClick r:id="rId3"/>
              </a:rPr>
              <a:t>Unsplash</a:t>
            </a:r>
            <a:endParaRPr lang="en-US" sz="2400" dirty="0"/>
          </a:p>
        </p:txBody>
      </p:sp>
      <p:pic>
        <p:nvPicPr>
          <p:cNvPr id="7" name="Picture 6">
            <a:extLst>
              <a:ext uri="{FF2B5EF4-FFF2-40B4-BE49-F238E27FC236}">
                <a16:creationId xmlns:a16="http://schemas.microsoft.com/office/drawing/2014/main" id="{7EEDA97E-9A21-F342-BB2A-348D665FAA0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91939" y="1536633"/>
            <a:ext cx="4992487" cy="3328324"/>
          </a:xfrm>
          <a:prstGeom prst="rect">
            <a:avLst/>
          </a:prstGeom>
        </p:spPr>
      </p:pic>
    </p:spTree>
    <p:extLst>
      <p:ext uri="{BB962C8B-B14F-4D97-AF65-F5344CB8AC3E}">
        <p14:creationId xmlns:p14="http://schemas.microsoft.com/office/powerpoint/2010/main" val="39438322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r>
              <a:rPr lang="en-GB" dirty="0"/>
              <a:t>Validation... </a:t>
            </a:r>
            <a:r>
              <a:rPr lang="en-GB" u="sng" dirty="0">
                <a:solidFill>
                  <a:schemeClr val="hlink"/>
                </a:solidFill>
                <a:hlinkClick r:id="rId3"/>
              </a:rPr>
              <a:t>https://validator.w3.org</a:t>
            </a:r>
            <a:endParaRPr dirty="0"/>
          </a:p>
        </p:txBody>
      </p:sp>
      <p:pic>
        <p:nvPicPr>
          <p:cNvPr id="3" name="Picture 2">
            <a:extLst>
              <a:ext uri="{FF2B5EF4-FFF2-40B4-BE49-F238E27FC236}">
                <a16:creationId xmlns:a16="http://schemas.microsoft.com/office/drawing/2014/main" id="{CBECB2E0-F31A-A14A-9EC1-B27A79DEC14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99394" y="1644555"/>
            <a:ext cx="5793212" cy="5213445"/>
          </a:xfrm>
          <a:prstGeom prst="rect">
            <a:avLst/>
          </a:prstGeom>
        </p:spPr>
      </p:pic>
    </p:spTree>
    <p:extLst>
      <p:ext uri="{BB962C8B-B14F-4D97-AF65-F5344CB8AC3E}">
        <p14:creationId xmlns:p14="http://schemas.microsoft.com/office/powerpoint/2010/main" val="34118259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XSchema</a:t>
            </a:r>
            <a:r>
              <a:rPr lang="en-GB" dirty="0"/>
              <a:t>: XML Schema</a:t>
            </a:r>
          </a:p>
        </p:txBody>
      </p:sp>
      <p:sp>
        <p:nvSpPr>
          <p:cNvPr id="3" name="Content Placeholder 2"/>
          <p:cNvSpPr>
            <a:spLocks noGrp="1"/>
          </p:cNvSpPr>
          <p:nvPr>
            <p:ph idx="1"/>
          </p:nvPr>
        </p:nvSpPr>
        <p:spPr/>
        <p:txBody>
          <a:bodyPr>
            <a:normAutofit/>
          </a:bodyPr>
          <a:lstStyle/>
          <a:p>
            <a:r>
              <a:rPr lang="en-GB" dirty="0"/>
              <a:t>W3C Standard: </a:t>
            </a:r>
            <a:r>
              <a:rPr lang="en-GB" dirty="0">
                <a:hlinkClick r:id="rId3"/>
              </a:rPr>
              <a:t>http://www.w3.org/XML/Schema</a:t>
            </a:r>
            <a:endParaRPr lang="en-GB" dirty="0"/>
          </a:p>
          <a:p>
            <a:pPr lvl="1"/>
            <a:r>
              <a:rPr lang="en-GB" dirty="0"/>
              <a:t>Primer</a:t>
            </a:r>
          </a:p>
          <a:p>
            <a:pPr lvl="1"/>
            <a:r>
              <a:rPr lang="en-GB" dirty="0"/>
              <a:t>Structures</a:t>
            </a:r>
          </a:p>
          <a:p>
            <a:pPr lvl="1"/>
            <a:r>
              <a:rPr lang="en-GB" dirty="0" err="1"/>
              <a:t>Datatypes</a:t>
            </a:r>
            <a:endParaRPr lang="en-GB" dirty="0"/>
          </a:p>
          <a:p>
            <a:pPr lvl="1"/>
            <a:r>
              <a:rPr lang="en-GB" dirty="0"/>
              <a:t>Component Designators</a:t>
            </a:r>
          </a:p>
          <a:p>
            <a:pPr lvl="1"/>
            <a:r>
              <a:rPr lang="en-GB" dirty="0"/>
              <a:t>Versioning</a:t>
            </a:r>
          </a:p>
          <a:p>
            <a:r>
              <a:rPr lang="en-GB" dirty="0"/>
              <a:t>Written in XML</a:t>
            </a:r>
          </a:p>
          <a:p>
            <a:r>
              <a:rPr lang="en-GB" dirty="0"/>
              <a:t>Tutorial: </a:t>
            </a:r>
            <a:r>
              <a:rPr lang="en-GB" dirty="0">
                <a:hlinkClick r:id="rId4"/>
              </a:rPr>
              <a:t>http://www.w3schools.com/schema/</a:t>
            </a:r>
            <a:endParaRPr lang="en-GB" dirty="0"/>
          </a:p>
          <a:p>
            <a:endParaRPr lang="en-GB" dirty="0"/>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78</a:t>
            </a:fld>
            <a:endParaRPr lang="en-GB"/>
          </a:p>
        </p:txBody>
      </p:sp>
    </p:spTree>
    <p:extLst>
      <p:ext uri="{BB962C8B-B14F-4D97-AF65-F5344CB8AC3E}">
        <p14:creationId xmlns:p14="http://schemas.microsoft.com/office/powerpoint/2010/main" val="2807755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XSchema</a:t>
            </a:r>
            <a:r>
              <a:rPr lang="en-GB" dirty="0"/>
              <a:t>: XML Schema</a:t>
            </a:r>
          </a:p>
        </p:txBody>
      </p:sp>
      <p:sp>
        <p:nvSpPr>
          <p:cNvPr id="3" name="Content Placeholder 2"/>
          <p:cNvSpPr>
            <a:spLocks noGrp="1"/>
          </p:cNvSpPr>
          <p:nvPr>
            <p:ph idx="1"/>
          </p:nvPr>
        </p:nvSpPr>
        <p:spPr/>
        <p:txBody>
          <a:bodyPr>
            <a:normAutofit/>
          </a:bodyPr>
          <a:lstStyle/>
          <a:p>
            <a:r>
              <a:rPr lang="en-GB" dirty="0"/>
              <a:t>Defined at </a:t>
            </a:r>
            <a:r>
              <a:rPr lang="en-GB" dirty="0">
                <a:hlinkClick r:id="rId2"/>
              </a:rPr>
              <a:t>http://www.w3.org/2001/XMLSchema</a:t>
            </a:r>
            <a:endParaRPr lang="en-GB" dirty="0"/>
          </a:p>
          <a:p>
            <a:r>
              <a:rPr lang="en-GB" dirty="0"/>
              <a:t>Built-in data types: Integers, string, date, </a:t>
            </a:r>
            <a:r>
              <a:rPr lang="is-IS" dirty="0"/>
              <a:t>…</a:t>
            </a:r>
          </a:p>
          <a:p>
            <a:r>
              <a:rPr lang="is-IS" dirty="0"/>
              <a:t>Extensible with custom data types</a:t>
            </a:r>
          </a:p>
          <a:p>
            <a:r>
              <a:rPr lang="is-IS" dirty="0"/>
              <a:t>Specification of constraints</a:t>
            </a:r>
          </a:p>
          <a:p>
            <a:r>
              <a:rPr lang="is-IS" dirty="0"/>
              <a:t>Supports modularity and inheritence</a:t>
            </a:r>
          </a:p>
          <a:p>
            <a:pPr lvl="1"/>
            <a:r>
              <a:rPr lang="is-IS" dirty="0"/>
              <a:t>Define a type and then use it by name</a:t>
            </a:r>
          </a:p>
          <a:p>
            <a:pPr lvl="1"/>
            <a:r>
              <a:rPr lang="is-IS" dirty="0"/>
              <a:t>Build on other defined schemas</a:t>
            </a:r>
            <a:endParaRPr lang="en-GB" dirty="0"/>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79</a:t>
            </a:fld>
            <a:endParaRPr lang="en-GB"/>
          </a:p>
        </p:txBody>
      </p:sp>
    </p:spTree>
    <p:extLst>
      <p:ext uri="{BB962C8B-B14F-4D97-AF65-F5344CB8AC3E}">
        <p14:creationId xmlns:p14="http://schemas.microsoft.com/office/powerpoint/2010/main" val="343238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515634"/>
            <a:ext cx="8913813" cy="1156028"/>
          </a:xfrm>
        </p:spPr>
        <p:txBody>
          <a:bodyPr/>
          <a:lstStyle/>
          <a:p>
            <a:r>
              <a:rPr lang="en-GB" dirty="0"/>
              <a:t>XML Syntax</a:t>
            </a:r>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8</a:t>
            </a:fld>
            <a:endParaRPr lang="en-GB"/>
          </a:p>
        </p:txBody>
      </p:sp>
      <p:sp>
        <p:nvSpPr>
          <p:cNvPr id="12" name="TextBox 11"/>
          <p:cNvSpPr txBox="1"/>
          <p:nvPr/>
        </p:nvSpPr>
        <p:spPr>
          <a:xfrm>
            <a:off x="2406716" y="1765799"/>
            <a:ext cx="6366743" cy="4801314"/>
          </a:xfrm>
          <a:prstGeom prst="rect">
            <a:avLst/>
          </a:prstGeom>
          <a:noFill/>
        </p:spPr>
        <p:txBody>
          <a:bodyPr wrap="square" rtlCol="0">
            <a:spAutoFit/>
          </a:bodyPr>
          <a:lstStyle/>
          <a:p>
            <a:r>
              <a:rPr lang="en-GB" dirty="0">
                <a:latin typeface="Monaco"/>
                <a:cs typeface="Monaco"/>
              </a:rPr>
              <a:t>&lt;?xml version="1.0" encoding="UTF-8" ?&gt;</a:t>
            </a:r>
          </a:p>
          <a:p>
            <a:r>
              <a:rPr lang="en-GB" dirty="0">
                <a:latin typeface="Monaco"/>
                <a:cs typeface="Monaco"/>
              </a:rPr>
              <a:t>&lt;people&gt;</a:t>
            </a:r>
          </a:p>
          <a:p>
            <a:r>
              <a:rPr lang="en-GB" dirty="0">
                <a:latin typeface="Monaco"/>
                <a:cs typeface="Monaco"/>
              </a:rPr>
              <a:t>  &lt;person </a:t>
            </a:r>
            <a:r>
              <a:rPr lang="en-GB" dirty="0" err="1">
                <a:latin typeface="Monaco"/>
                <a:cs typeface="Monaco"/>
              </a:rPr>
              <a:t>pid</a:t>
            </a:r>
            <a:r>
              <a:rPr lang="en-GB" dirty="0">
                <a:latin typeface="Monaco"/>
                <a:cs typeface="Monaco"/>
              </a:rPr>
              <a:t>="33"&gt;</a:t>
            </a:r>
          </a:p>
          <a:p>
            <a:r>
              <a:rPr lang="en-GB" dirty="0">
                <a:latin typeface="Monaco"/>
                <a:cs typeface="Monaco"/>
              </a:rPr>
              <a:t>    &lt;</a:t>
            </a:r>
            <a:r>
              <a:rPr lang="en-GB" dirty="0" err="1">
                <a:latin typeface="Monaco"/>
                <a:cs typeface="Monaco"/>
              </a:rPr>
              <a:t>firstname</a:t>
            </a:r>
            <a:r>
              <a:rPr lang="en-GB" dirty="0">
                <a:latin typeface="Monaco"/>
                <a:cs typeface="Monaco"/>
              </a:rPr>
              <a:t>&gt;Bart&lt;/</a:t>
            </a:r>
            <a:r>
              <a:rPr lang="en-GB" dirty="0" err="1">
                <a:latin typeface="Monaco"/>
                <a:cs typeface="Monaco"/>
              </a:rPr>
              <a:t>firstname</a:t>
            </a:r>
            <a:r>
              <a:rPr lang="en-GB" dirty="0">
                <a:latin typeface="Monaco"/>
                <a:cs typeface="Monaco"/>
              </a:rPr>
              <a:t>&gt;</a:t>
            </a:r>
          </a:p>
          <a:p>
            <a:r>
              <a:rPr lang="en-GB" dirty="0">
                <a:latin typeface="Monaco"/>
                <a:cs typeface="Monaco"/>
              </a:rPr>
              <a:t>    &lt;surname&gt;Simpson&lt;/surname&gt;</a:t>
            </a:r>
          </a:p>
          <a:p>
            <a:r>
              <a:rPr lang="en-GB" dirty="0">
                <a:latin typeface="Monaco"/>
                <a:cs typeface="Monaco"/>
              </a:rPr>
              <a:t>    &lt;</a:t>
            </a:r>
            <a:r>
              <a:rPr lang="en-GB" dirty="0" err="1">
                <a:latin typeface="Monaco"/>
                <a:cs typeface="Monaco"/>
              </a:rPr>
              <a:t>tel</a:t>
            </a:r>
            <a:r>
              <a:rPr lang="en-GB" dirty="0">
                <a:latin typeface="Monaco"/>
                <a:cs typeface="Monaco"/>
              </a:rPr>
              <a:t>&gt;0131444777&lt;/</a:t>
            </a:r>
            <a:r>
              <a:rPr lang="en-GB" dirty="0" err="1">
                <a:latin typeface="Monaco"/>
                <a:cs typeface="Monaco"/>
              </a:rPr>
              <a:t>tel</a:t>
            </a:r>
            <a:r>
              <a:rPr lang="en-GB" dirty="0">
                <a:latin typeface="Monaco"/>
                <a:cs typeface="Monaco"/>
              </a:rPr>
              <a:t>&gt;</a:t>
            </a:r>
          </a:p>
          <a:p>
            <a:r>
              <a:rPr lang="en-GB" dirty="0">
                <a:latin typeface="Monaco"/>
                <a:cs typeface="Monaco"/>
              </a:rPr>
              <a:t>    &lt;</a:t>
            </a:r>
            <a:r>
              <a:rPr lang="en-GB" dirty="0" err="1">
                <a:latin typeface="Monaco"/>
                <a:cs typeface="Monaco"/>
              </a:rPr>
              <a:t>tel</a:t>
            </a:r>
            <a:r>
              <a:rPr lang="en-GB" dirty="0">
                <a:latin typeface="Monaco"/>
                <a:cs typeface="Monaco"/>
              </a:rPr>
              <a:t>&gt;07840116022&lt;/</a:t>
            </a:r>
            <a:r>
              <a:rPr lang="en-GB" dirty="0" err="1">
                <a:latin typeface="Monaco"/>
                <a:cs typeface="Monaco"/>
              </a:rPr>
              <a:t>tel</a:t>
            </a:r>
            <a:r>
              <a:rPr lang="en-GB" dirty="0">
                <a:latin typeface="Monaco"/>
                <a:cs typeface="Monaco"/>
              </a:rPr>
              <a:t>&gt;</a:t>
            </a:r>
          </a:p>
          <a:p>
            <a:r>
              <a:rPr lang="en-GB" dirty="0">
                <a:latin typeface="Monaco"/>
                <a:cs typeface="Monaco"/>
              </a:rPr>
              <a:t>    &lt;email&gt;</a:t>
            </a:r>
            <a:r>
              <a:rPr lang="en-GB" dirty="0" err="1">
                <a:latin typeface="Monaco"/>
                <a:cs typeface="Monaco"/>
              </a:rPr>
              <a:t>bart@example.com</a:t>
            </a:r>
            <a:r>
              <a:rPr lang="en-GB" dirty="0">
                <a:latin typeface="Monaco"/>
                <a:cs typeface="Monaco"/>
              </a:rPr>
              <a:t>&lt;/email&gt;</a:t>
            </a:r>
          </a:p>
          <a:p>
            <a:r>
              <a:rPr lang="en-GB" dirty="0">
                <a:latin typeface="Monaco"/>
                <a:cs typeface="Monaco"/>
              </a:rPr>
              <a:t>    &lt;sister person="34"/&gt;</a:t>
            </a:r>
          </a:p>
          <a:p>
            <a:r>
              <a:rPr lang="en-GB" dirty="0">
                <a:latin typeface="Monaco"/>
                <a:cs typeface="Monaco"/>
              </a:rPr>
              <a:t>  &lt;/person&gt;</a:t>
            </a:r>
          </a:p>
          <a:p>
            <a:r>
              <a:rPr lang="en-GB" dirty="0">
                <a:latin typeface="Monaco"/>
                <a:cs typeface="Monaco"/>
              </a:rPr>
              <a:t>  &lt;person </a:t>
            </a:r>
            <a:r>
              <a:rPr lang="en-GB" dirty="0" err="1">
                <a:latin typeface="Monaco"/>
                <a:cs typeface="Monaco"/>
              </a:rPr>
              <a:t>pid</a:t>
            </a:r>
            <a:r>
              <a:rPr lang="en-GB" dirty="0">
                <a:latin typeface="Monaco"/>
                <a:cs typeface="Monaco"/>
              </a:rPr>
              <a:t>="34"&gt;</a:t>
            </a:r>
          </a:p>
          <a:p>
            <a:r>
              <a:rPr lang="en-GB" dirty="0">
                <a:latin typeface="Monaco"/>
                <a:cs typeface="Monaco"/>
              </a:rPr>
              <a:t>    &lt;</a:t>
            </a:r>
            <a:r>
              <a:rPr lang="en-GB" dirty="0" err="1">
                <a:latin typeface="Monaco"/>
                <a:cs typeface="Monaco"/>
              </a:rPr>
              <a:t>firstname</a:t>
            </a:r>
            <a:r>
              <a:rPr lang="en-GB" dirty="0">
                <a:latin typeface="Monaco"/>
                <a:cs typeface="Monaco"/>
              </a:rPr>
              <a:t>&gt;Lisa&lt;/</a:t>
            </a:r>
            <a:r>
              <a:rPr lang="en-GB" dirty="0" err="1">
                <a:latin typeface="Monaco"/>
                <a:cs typeface="Monaco"/>
              </a:rPr>
              <a:t>firstname</a:t>
            </a:r>
            <a:r>
              <a:rPr lang="en-GB" dirty="0">
                <a:latin typeface="Monaco"/>
                <a:cs typeface="Monaco"/>
              </a:rPr>
              <a:t>&gt;</a:t>
            </a:r>
          </a:p>
          <a:p>
            <a:r>
              <a:rPr lang="en-GB" dirty="0">
                <a:latin typeface="Monaco"/>
                <a:cs typeface="Monaco"/>
              </a:rPr>
              <a:t>    &lt;surname&gt;Simpson&lt;/surname&gt;</a:t>
            </a:r>
          </a:p>
          <a:p>
            <a:r>
              <a:rPr lang="en-GB" dirty="0">
                <a:latin typeface="Monaco"/>
                <a:cs typeface="Monaco"/>
              </a:rPr>
              <a:t>    &lt;email&gt;</a:t>
            </a:r>
            <a:r>
              <a:rPr lang="en-GB" dirty="0" err="1">
                <a:latin typeface="Monaco"/>
                <a:cs typeface="Monaco"/>
              </a:rPr>
              <a:t>lisa@macs.hw.ac.uk</a:t>
            </a:r>
            <a:r>
              <a:rPr lang="en-GB" dirty="0">
                <a:latin typeface="Monaco"/>
                <a:cs typeface="Monaco"/>
              </a:rPr>
              <a:t>&lt;/email&gt;</a:t>
            </a:r>
          </a:p>
          <a:p>
            <a:r>
              <a:rPr lang="en-GB" dirty="0">
                <a:latin typeface="Monaco"/>
                <a:cs typeface="Monaco"/>
              </a:rPr>
              <a:t>    &lt;brother person="33"/&gt;</a:t>
            </a:r>
          </a:p>
          <a:p>
            <a:r>
              <a:rPr lang="en-GB" dirty="0">
                <a:latin typeface="Monaco"/>
                <a:cs typeface="Monaco"/>
              </a:rPr>
              <a:t>  &lt;/person&gt;</a:t>
            </a:r>
          </a:p>
          <a:p>
            <a:r>
              <a:rPr lang="en-GB" dirty="0">
                <a:latin typeface="Monaco"/>
                <a:cs typeface="Monaco"/>
              </a:rPr>
              <a:t>&lt;/people&gt;</a:t>
            </a:r>
          </a:p>
        </p:txBody>
      </p:sp>
      <p:grpSp>
        <p:nvGrpSpPr>
          <p:cNvPr id="31" name="Group 30"/>
          <p:cNvGrpSpPr/>
          <p:nvPr/>
        </p:nvGrpSpPr>
        <p:grpSpPr>
          <a:xfrm>
            <a:off x="6949595" y="3158854"/>
            <a:ext cx="3246264" cy="511155"/>
            <a:chOff x="5467430" y="3083860"/>
            <a:chExt cx="3246264" cy="511155"/>
          </a:xfrm>
        </p:grpSpPr>
        <p:sp>
          <p:nvSpPr>
            <p:cNvPr id="13" name="Right Brace 12"/>
            <p:cNvSpPr/>
            <p:nvPr/>
          </p:nvSpPr>
          <p:spPr>
            <a:xfrm>
              <a:off x="5467430" y="3083860"/>
              <a:ext cx="170373" cy="51115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1"/>
                </a:solidFill>
              </a:endParaRPr>
            </a:p>
          </p:txBody>
        </p:sp>
        <p:sp>
          <p:nvSpPr>
            <p:cNvPr id="14" name="TextBox 13"/>
            <p:cNvSpPr txBox="1"/>
            <p:nvPr/>
          </p:nvSpPr>
          <p:spPr>
            <a:xfrm>
              <a:off x="5679239" y="3100866"/>
              <a:ext cx="3034455" cy="461665"/>
            </a:xfrm>
            <a:prstGeom prst="rect">
              <a:avLst/>
            </a:prstGeom>
            <a:noFill/>
          </p:spPr>
          <p:txBody>
            <a:bodyPr wrap="none" rtlCol="0">
              <a:spAutoFit/>
            </a:bodyPr>
            <a:lstStyle/>
            <a:p>
              <a:r>
                <a:rPr lang="en-US" sz="2400" dirty="0">
                  <a:solidFill>
                    <a:schemeClr val="accent1"/>
                  </a:solidFill>
                </a:rPr>
                <a:t>Repeated element</a:t>
              </a:r>
            </a:p>
          </p:txBody>
        </p:sp>
      </p:grpSp>
      <p:grpSp>
        <p:nvGrpSpPr>
          <p:cNvPr id="7" name="Group 6"/>
          <p:cNvGrpSpPr/>
          <p:nvPr/>
        </p:nvGrpSpPr>
        <p:grpSpPr>
          <a:xfrm>
            <a:off x="5274527" y="1974385"/>
            <a:ext cx="4306053" cy="461665"/>
            <a:chOff x="3750527" y="1974384"/>
            <a:chExt cx="4306053" cy="461665"/>
          </a:xfrm>
        </p:grpSpPr>
        <p:sp>
          <p:nvSpPr>
            <p:cNvPr id="15" name="TextBox 14"/>
            <p:cNvSpPr txBox="1"/>
            <p:nvPr/>
          </p:nvSpPr>
          <p:spPr>
            <a:xfrm>
              <a:off x="6580094" y="1974384"/>
              <a:ext cx="1476486" cy="461665"/>
            </a:xfrm>
            <a:prstGeom prst="rect">
              <a:avLst/>
            </a:prstGeom>
            <a:noFill/>
          </p:spPr>
          <p:txBody>
            <a:bodyPr wrap="none" rtlCol="0">
              <a:spAutoFit/>
            </a:bodyPr>
            <a:lstStyle/>
            <a:p>
              <a:r>
                <a:rPr lang="en-US" sz="2400" dirty="0">
                  <a:solidFill>
                    <a:srgbClr val="6F8A0F"/>
                  </a:solidFill>
                </a:rPr>
                <a:t>Attribute</a:t>
              </a:r>
            </a:p>
          </p:txBody>
        </p:sp>
        <p:cxnSp>
          <p:nvCxnSpPr>
            <p:cNvPr id="17" name="Straight Arrow Connector 16"/>
            <p:cNvCxnSpPr>
              <a:cxnSpLocks/>
              <a:stCxn id="15" idx="1"/>
            </p:cNvCxnSpPr>
            <p:nvPr/>
          </p:nvCxnSpPr>
          <p:spPr>
            <a:xfrm flipH="1">
              <a:off x="3750527" y="2205217"/>
              <a:ext cx="2829567" cy="193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8" name="Group 37"/>
          <p:cNvGrpSpPr/>
          <p:nvPr/>
        </p:nvGrpSpPr>
        <p:grpSpPr>
          <a:xfrm>
            <a:off x="671879" y="2738773"/>
            <a:ext cx="2333945" cy="1358595"/>
            <a:chOff x="-307441" y="2710553"/>
            <a:chExt cx="2333945" cy="1710074"/>
          </a:xfrm>
        </p:grpSpPr>
        <p:sp>
          <p:nvSpPr>
            <p:cNvPr id="22" name="Right Brace 21"/>
            <p:cNvSpPr/>
            <p:nvPr/>
          </p:nvSpPr>
          <p:spPr>
            <a:xfrm flipH="1">
              <a:off x="1657263" y="2710553"/>
              <a:ext cx="369241" cy="17100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1"/>
                </a:solidFill>
              </a:endParaRPr>
            </a:p>
          </p:txBody>
        </p:sp>
        <p:sp>
          <p:nvSpPr>
            <p:cNvPr id="23" name="TextBox 22"/>
            <p:cNvSpPr txBox="1"/>
            <p:nvPr/>
          </p:nvSpPr>
          <p:spPr>
            <a:xfrm>
              <a:off x="-307441" y="3013501"/>
              <a:ext cx="1546517" cy="830997"/>
            </a:xfrm>
            <a:prstGeom prst="rect">
              <a:avLst/>
            </a:prstGeom>
            <a:noFill/>
          </p:spPr>
          <p:txBody>
            <a:bodyPr wrap="none" rtlCol="0">
              <a:spAutoFit/>
            </a:bodyPr>
            <a:lstStyle/>
            <a:p>
              <a:r>
                <a:rPr lang="en-US" sz="2400" dirty="0">
                  <a:solidFill>
                    <a:srgbClr val="6F8A0F"/>
                  </a:solidFill>
                </a:rPr>
                <a:t>Nested</a:t>
              </a:r>
              <a:br>
                <a:rPr lang="en-US" sz="2400" dirty="0">
                  <a:solidFill>
                    <a:srgbClr val="6F8A0F"/>
                  </a:solidFill>
                </a:rPr>
              </a:br>
              <a:r>
                <a:rPr lang="en-US" sz="2400" dirty="0">
                  <a:solidFill>
                    <a:srgbClr val="6F8A0F"/>
                  </a:solidFill>
                </a:rPr>
                <a:t>elements</a:t>
              </a:r>
            </a:p>
          </p:txBody>
        </p:sp>
      </p:grpSp>
      <p:grpSp>
        <p:nvGrpSpPr>
          <p:cNvPr id="9" name="Group 8"/>
          <p:cNvGrpSpPr/>
          <p:nvPr/>
        </p:nvGrpSpPr>
        <p:grpSpPr>
          <a:xfrm>
            <a:off x="7938869" y="5157924"/>
            <a:ext cx="2498945" cy="830997"/>
            <a:chOff x="6414868" y="5157923"/>
            <a:chExt cx="2498945" cy="830997"/>
          </a:xfrm>
        </p:grpSpPr>
        <p:sp>
          <p:nvSpPr>
            <p:cNvPr id="24" name="TextBox 23"/>
            <p:cNvSpPr txBox="1"/>
            <p:nvPr/>
          </p:nvSpPr>
          <p:spPr>
            <a:xfrm>
              <a:off x="7557853" y="5157923"/>
              <a:ext cx="1355960" cy="830997"/>
            </a:xfrm>
            <a:prstGeom prst="rect">
              <a:avLst/>
            </a:prstGeom>
            <a:noFill/>
          </p:spPr>
          <p:txBody>
            <a:bodyPr wrap="none" rtlCol="0">
              <a:spAutoFit/>
            </a:bodyPr>
            <a:lstStyle/>
            <a:p>
              <a:r>
                <a:rPr lang="en-US" sz="2400" dirty="0">
                  <a:solidFill>
                    <a:srgbClr val="6F8A0F"/>
                  </a:solidFill>
                </a:rPr>
                <a:t>&lt;</a:t>
              </a:r>
              <a:r>
                <a:rPr lang="en-US" sz="2400" dirty="0" err="1">
                  <a:solidFill>
                    <a:srgbClr val="6F8A0F"/>
                  </a:solidFill>
                </a:rPr>
                <a:t>tel</a:t>
              </a:r>
              <a:r>
                <a:rPr lang="en-US" sz="2400" dirty="0">
                  <a:solidFill>
                    <a:srgbClr val="6F8A0F"/>
                  </a:solidFill>
                </a:rPr>
                <a:t>&gt;</a:t>
              </a:r>
              <a:br>
                <a:rPr lang="en-US" sz="2400" dirty="0">
                  <a:solidFill>
                    <a:srgbClr val="6F8A0F"/>
                  </a:solidFill>
                </a:rPr>
              </a:br>
              <a:r>
                <a:rPr lang="en-US" sz="2400" dirty="0">
                  <a:solidFill>
                    <a:srgbClr val="6F8A0F"/>
                  </a:solidFill>
                </a:rPr>
                <a:t>omitted</a:t>
              </a:r>
            </a:p>
          </p:txBody>
        </p:sp>
        <p:cxnSp>
          <p:nvCxnSpPr>
            <p:cNvPr id="25" name="Straight Arrow Connector 24"/>
            <p:cNvCxnSpPr>
              <a:stCxn id="24" idx="1"/>
            </p:cNvCxnSpPr>
            <p:nvPr/>
          </p:nvCxnSpPr>
          <p:spPr>
            <a:xfrm flipH="1">
              <a:off x="6414868" y="5573422"/>
              <a:ext cx="1142985" cy="1356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507073" y="1789719"/>
            <a:ext cx="1844655" cy="830997"/>
            <a:chOff x="-137853" y="1558886"/>
            <a:chExt cx="1844655" cy="830997"/>
          </a:xfrm>
        </p:grpSpPr>
        <p:sp>
          <p:nvSpPr>
            <p:cNvPr id="18" name="TextBox 17"/>
            <p:cNvSpPr txBox="1"/>
            <p:nvPr/>
          </p:nvSpPr>
          <p:spPr>
            <a:xfrm>
              <a:off x="-137853" y="1558886"/>
              <a:ext cx="1496961" cy="830997"/>
            </a:xfrm>
            <a:prstGeom prst="rect">
              <a:avLst/>
            </a:prstGeom>
            <a:noFill/>
          </p:spPr>
          <p:txBody>
            <a:bodyPr wrap="square" rtlCol="0">
              <a:spAutoFit/>
            </a:bodyPr>
            <a:lstStyle/>
            <a:p>
              <a:r>
                <a:rPr lang="en-US" sz="2400" dirty="0">
                  <a:solidFill>
                    <a:srgbClr val="6F8A0F"/>
                  </a:solidFill>
                </a:rPr>
                <a:t>Root</a:t>
              </a:r>
              <a:br>
                <a:rPr lang="en-US" sz="2400" dirty="0">
                  <a:solidFill>
                    <a:srgbClr val="6F8A0F"/>
                  </a:solidFill>
                </a:rPr>
              </a:br>
              <a:r>
                <a:rPr lang="en-US" sz="2400" dirty="0">
                  <a:solidFill>
                    <a:srgbClr val="6F8A0F"/>
                  </a:solidFill>
                </a:rPr>
                <a:t>element</a:t>
              </a:r>
            </a:p>
          </p:txBody>
        </p:sp>
        <p:cxnSp>
          <p:nvCxnSpPr>
            <p:cNvPr id="19" name="Straight Arrow Connector 18"/>
            <p:cNvCxnSpPr>
              <a:stCxn id="18" idx="3"/>
            </p:cNvCxnSpPr>
            <p:nvPr/>
          </p:nvCxnSpPr>
          <p:spPr>
            <a:xfrm>
              <a:off x="1359108" y="1974385"/>
              <a:ext cx="3476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980907" y="4005129"/>
            <a:ext cx="4416845" cy="830997"/>
            <a:chOff x="4456907" y="4005128"/>
            <a:chExt cx="4416845" cy="830997"/>
          </a:xfrm>
        </p:grpSpPr>
        <p:sp>
          <p:nvSpPr>
            <p:cNvPr id="21" name="TextBox 20"/>
            <p:cNvSpPr txBox="1"/>
            <p:nvPr/>
          </p:nvSpPr>
          <p:spPr>
            <a:xfrm>
              <a:off x="7433934" y="4005128"/>
              <a:ext cx="1439818" cy="830997"/>
            </a:xfrm>
            <a:prstGeom prst="rect">
              <a:avLst/>
            </a:prstGeom>
            <a:noFill/>
          </p:spPr>
          <p:txBody>
            <a:bodyPr wrap="none" rtlCol="0">
              <a:spAutoFit/>
            </a:bodyPr>
            <a:lstStyle/>
            <a:p>
              <a:r>
                <a:rPr lang="en-US" sz="2400" dirty="0">
                  <a:solidFill>
                    <a:srgbClr val="6F8A0F"/>
                  </a:solidFill>
                </a:rPr>
                <a:t>End tag </a:t>
              </a:r>
              <a:br>
                <a:rPr lang="en-US" sz="2400" dirty="0">
                  <a:solidFill>
                    <a:srgbClr val="6F8A0F"/>
                  </a:solidFill>
                </a:rPr>
              </a:br>
              <a:r>
                <a:rPr lang="en-US" sz="2400" dirty="0">
                  <a:solidFill>
                    <a:srgbClr val="6F8A0F"/>
                  </a:solidFill>
                </a:rPr>
                <a:t>omitted</a:t>
              </a:r>
            </a:p>
          </p:txBody>
        </p:sp>
        <p:cxnSp>
          <p:nvCxnSpPr>
            <p:cNvPr id="26" name="Straight Arrow Connector 25"/>
            <p:cNvCxnSpPr>
              <a:cxnSpLocks/>
              <a:stCxn id="21" idx="1"/>
            </p:cNvCxnSpPr>
            <p:nvPr/>
          </p:nvCxnSpPr>
          <p:spPr>
            <a:xfrm flipH="1" flipV="1">
              <a:off x="4456907" y="4097371"/>
              <a:ext cx="2977027" cy="323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6935067" y="2567086"/>
            <a:ext cx="1655739" cy="461665"/>
            <a:chOff x="6580094" y="2512512"/>
            <a:chExt cx="1655739" cy="461665"/>
          </a:xfrm>
        </p:grpSpPr>
        <p:sp>
          <p:nvSpPr>
            <p:cNvPr id="28" name="Right Brace 27"/>
            <p:cNvSpPr/>
            <p:nvPr/>
          </p:nvSpPr>
          <p:spPr>
            <a:xfrm>
              <a:off x="6580094" y="2575795"/>
              <a:ext cx="211809" cy="28560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1"/>
                </a:solidFill>
              </a:endParaRPr>
            </a:p>
          </p:txBody>
        </p:sp>
        <p:sp>
          <p:nvSpPr>
            <p:cNvPr id="29" name="TextBox 28"/>
            <p:cNvSpPr txBox="1"/>
            <p:nvPr/>
          </p:nvSpPr>
          <p:spPr>
            <a:xfrm>
              <a:off x="6843805" y="2512512"/>
              <a:ext cx="1392028" cy="461665"/>
            </a:xfrm>
            <a:prstGeom prst="rect">
              <a:avLst/>
            </a:prstGeom>
            <a:noFill/>
          </p:spPr>
          <p:txBody>
            <a:bodyPr wrap="none" rtlCol="0">
              <a:spAutoFit/>
            </a:bodyPr>
            <a:lstStyle/>
            <a:p>
              <a:r>
                <a:rPr lang="en-US" sz="2400" dirty="0">
                  <a:solidFill>
                    <a:schemeClr val="accent1"/>
                  </a:solidFill>
                </a:rPr>
                <a:t>Element</a:t>
              </a:r>
            </a:p>
          </p:txBody>
        </p:sp>
      </p:grpSp>
    </p:spTree>
    <p:extLst>
      <p:ext uri="{BB962C8B-B14F-4D97-AF65-F5344CB8AC3E}">
        <p14:creationId xmlns:p14="http://schemas.microsoft.com/office/powerpoint/2010/main" val="236451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838200" y="365125"/>
            <a:ext cx="10515600" cy="1325600"/>
          </a:xfrm>
          <a:prstGeom prst="rect">
            <a:avLst/>
          </a:prstGeom>
        </p:spPr>
        <p:txBody>
          <a:bodyPr spcFirstLastPara="1" vert="horz" wrap="square" lIns="121900" tIns="121900" rIns="121900" bIns="121900" rtlCol="0" anchor="ctr" anchorCtr="0">
            <a:noAutofit/>
          </a:bodyPr>
          <a:lstStyle/>
          <a:p>
            <a:pPr>
              <a:spcBef>
                <a:spcPts val="0"/>
              </a:spcBef>
            </a:pPr>
            <a:r>
              <a:rPr lang="en-GB"/>
              <a:t>XML Schema</a:t>
            </a:r>
            <a:endParaRPr/>
          </a:p>
        </p:txBody>
      </p:sp>
      <p:sp>
        <p:nvSpPr>
          <p:cNvPr id="181" name="Shape 181"/>
          <p:cNvSpPr txBox="1">
            <a:spLocks noGrp="1"/>
          </p:cNvSpPr>
          <p:nvPr>
            <p:ph type="body" idx="1"/>
          </p:nvPr>
        </p:nvSpPr>
        <p:spPr>
          <a:xfrm>
            <a:off x="838200" y="1825629"/>
            <a:ext cx="10515600" cy="2412000"/>
          </a:xfrm>
          <a:prstGeom prst="rect">
            <a:avLst/>
          </a:prstGeom>
        </p:spPr>
        <p:txBody>
          <a:bodyPr spcFirstLastPara="1" vert="horz" wrap="square" lIns="121900" tIns="121900" rIns="121900" bIns="121900" rtlCol="0" anchor="t" anchorCtr="0">
            <a:noAutofit/>
          </a:bodyPr>
          <a:lstStyle/>
          <a:p>
            <a:pPr marL="609585" indent="-397923">
              <a:lnSpc>
                <a:spcPct val="115000"/>
              </a:lnSpc>
              <a:spcBef>
                <a:spcPts val="0"/>
              </a:spcBef>
              <a:buSzPts val="1100"/>
              <a:buChar char="●"/>
            </a:pPr>
            <a:r>
              <a:rPr lang="en-GB"/>
              <a:t>XML-based alternative to DTDs</a:t>
            </a:r>
            <a:endParaRPr/>
          </a:p>
          <a:p>
            <a:pPr marL="609585" indent="-397923">
              <a:lnSpc>
                <a:spcPct val="115000"/>
              </a:lnSpc>
              <a:spcBef>
                <a:spcPts val="0"/>
              </a:spcBef>
              <a:buSzPts val="1100"/>
              <a:buChar char="●"/>
            </a:pPr>
            <a:r>
              <a:rPr lang="en-GB"/>
              <a:t>More powerful, easier to extend</a:t>
            </a:r>
            <a:endParaRPr/>
          </a:p>
          <a:p>
            <a:pPr marL="1219170" lvl="1" indent="-397923">
              <a:lnSpc>
                <a:spcPct val="115000"/>
              </a:lnSpc>
              <a:spcBef>
                <a:spcPts val="0"/>
              </a:spcBef>
              <a:buSzPts val="1100"/>
              <a:buChar char="○"/>
            </a:pPr>
            <a:r>
              <a:rPr lang="en-GB"/>
              <a:t>Includes data types, and better restrictions</a:t>
            </a:r>
            <a:endParaRPr/>
          </a:p>
          <a:p>
            <a:pPr marL="1219170" lvl="1" indent="-397923">
              <a:lnSpc>
                <a:spcPct val="115000"/>
              </a:lnSpc>
              <a:spcBef>
                <a:spcPts val="0"/>
              </a:spcBef>
              <a:buSzPts val="1100"/>
              <a:buChar char="○"/>
            </a:pPr>
            <a:r>
              <a:rPr lang="en-GB"/>
              <a:t>Supports namespaces</a:t>
            </a:r>
            <a:endParaRPr/>
          </a:p>
          <a:p>
            <a:pPr marL="609585" indent="-397923">
              <a:lnSpc>
                <a:spcPct val="115000"/>
              </a:lnSpc>
              <a:spcBef>
                <a:spcPts val="0"/>
              </a:spcBef>
              <a:buSzPts val="1100"/>
              <a:buChar char="●"/>
            </a:pPr>
            <a:r>
              <a:rPr lang="en-GB"/>
              <a:t>WRITTEN IN XML!</a:t>
            </a:r>
            <a:endParaRPr/>
          </a:p>
          <a:p>
            <a:pPr marL="186262" indent="0">
              <a:spcBef>
                <a:spcPts val="1067"/>
              </a:spcBef>
              <a:spcAft>
                <a:spcPts val="2133"/>
              </a:spcAft>
              <a:buNone/>
            </a:pPr>
            <a:endParaRPr/>
          </a:p>
        </p:txBody>
      </p:sp>
    </p:spTree>
    <p:extLst>
      <p:ext uri="{BB962C8B-B14F-4D97-AF65-F5344CB8AC3E}">
        <p14:creationId xmlns:p14="http://schemas.microsoft.com/office/powerpoint/2010/main" val="22814334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p:nvPr/>
        </p:nvSpPr>
        <p:spPr>
          <a:xfrm>
            <a:off x="0" y="0"/>
            <a:ext cx="10964000" cy="6808000"/>
          </a:xfrm>
          <a:prstGeom prst="rect">
            <a:avLst/>
          </a:prstGeom>
          <a:noFill/>
          <a:ln>
            <a:noFill/>
          </a:ln>
        </p:spPr>
        <p:txBody>
          <a:bodyPr spcFirstLastPara="1" wrap="square" lIns="121900" tIns="121900" rIns="121900" bIns="121900" anchor="ctr" anchorCtr="0">
            <a:noAutofit/>
          </a:bodyPr>
          <a:lstStyle/>
          <a:p>
            <a:endParaRPr sz="1067">
              <a:latin typeface="Calibri"/>
              <a:ea typeface="Calibri"/>
              <a:cs typeface="Calibri"/>
              <a:sym typeface="Calibri"/>
            </a:endParaRPr>
          </a:p>
        </p:txBody>
      </p:sp>
      <p:sp>
        <p:nvSpPr>
          <p:cNvPr id="207" name="Shape 20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GB"/>
              <a:t>XML Schema Header</a:t>
            </a:r>
            <a:endParaRPr/>
          </a:p>
        </p:txBody>
      </p:sp>
      <p:sp>
        <p:nvSpPr>
          <p:cNvPr id="208" name="Shape 208"/>
          <p:cNvSpPr txBox="1">
            <a:spLocks noGrp="1"/>
          </p:cNvSpPr>
          <p:nvPr>
            <p:ph type="body" idx="1"/>
          </p:nvPr>
        </p:nvSpPr>
        <p:spPr>
          <a:xfrm>
            <a:off x="415600" y="1536633"/>
            <a:ext cx="6027600" cy="455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a:t>&lt;?xml version="1.0" encoding="UTF-8"?&gt;</a:t>
            </a:r>
            <a:endParaRPr/>
          </a:p>
          <a:p>
            <a:pPr marL="0" indent="0">
              <a:buClr>
                <a:schemeClr val="dk1"/>
              </a:buClr>
              <a:buSzPts val="1100"/>
              <a:buNone/>
            </a:pPr>
            <a:r>
              <a:rPr lang="en-GB"/>
              <a:t>&lt;xs:schema </a:t>
            </a:r>
            <a:r>
              <a:rPr lang="en-GB">
                <a:solidFill>
                  <a:srgbClr val="0000FF"/>
                </a:solidFill>
              </a:rPr>
              <a:t>xmlns:xs</a:t>
            </a:r>
            <a:r>
              <a:rPr lang="en-GB"/>
              <a:t>="http://www.w3.org/2001/XMLSchema"</a:t>
            </a:r>
            <a:endParaRPr/>
          </a:p>
          <a:p>
            <a:pPr marL="0" indent="0">
              <a:buClr>
                <a:schemeClr val="dk1"/>
              </a:buClr>
              <a:buSzPts val="1100"/>
              <a:buNone/>
            </a:pPr>
            <a:r>
              <a:rPr lang="en-GB">
                <a:solidFill>
                  <a:srgbClr val="FF00FF"/>
                </a:solidFill>
              </a:rPr>
              <a:t>targetNamespace</a:t>
            </a:r>
            <a:r>
              <a:rPr lang="en-GB"/>
              <a:t>="http://www.macs.hw.ac.uk/dbis"</a:t>
            </a:r>
            <a:endParaRPr/>
          </a:p>
          <a:p>
            <a:pPr marL="0" indent="0">
              <a:buClr>
                <a:schemeClr val="dk1"/>
              </a:buClr>
              <a:buSzPts val="1100"/>
              <a:buNone/>
            </a:pPr>
            <a:r>
              <a:rPr lang="en-GB">
                <a:solidFill>
                  <a:srgbClr val="9900FF"/>
                </a:solidFill>
              </a:rPr>
              <a:t>xmlns</a:t>
            </a:r>
            <a:r>
              <a:rPr lang="en-GB"/>
              <a:t>="</a:t>
            </a:r>
            <a:r>
              <a:rPr lang="en-GB" u="sng">
                <a:solidFill>
                  <a:schemeClr val="hlink"/>
                </a:solidFill>
                <a:hlinkClick r:id="rId3"/>
              </a:rPr>
              <a:t>http://www.macs.hw.ac.uk/dbis</a:t>
            </a:r>
            <a:r>
              <a:rPr lang="en-GB"/>
              <a:t>" &gt;</a:t>
            </a:r>
            <a:endParaRPr/>
          </a:p>
          <a:p>
            <a:pPr marL="0" indent="0">
              <a:buNone/>
            </a:pPr>
            <a:endParaRPr/>
          </a:p>
        </p:txBody>
      </p:sp>
      <p:sp>
        <p:nvSpPr>
          <p:cNvPr id="209" name="Shape 209"/>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Autofit/>
          </a:bodyPr>
          <a:lstStyle/>
          <a:p>
            <a:pPr marL="0" indent="0">
              <a:buNone/>
            </a:pPr>
            <a:r>
              <a:rPr lang="en-GB">
                <a:solidFill>
                  <a:srgbClr val="0000FF"/>
                </a:solidFill>
                <a:latin typeface="Calibri"/>
                <a:ea typeface="Calibri"/>
                <a:cs typeface="Calibri"/>
                <a:sym typeface="Calibri"/>
              </a:rPr>
              <a:t>xmlns:xs</a:t>
            </a:r>
            <a:r>
              <a:rPr lang="en-GB">
                <a:solidFill>
                  <a:schemeClr val="dk1"/>
                </a:solidFill>
                <a:latin typeface="Calibri"/>
                <a:ea typeface="Calibri"/>
                <a:cs typeface="Calibri"/>
                <a:sym typeface="Calibri"/>
              </a:rPr>
              <a:t> = imports terms from the official XMLSchema schema.</a:t>
            </a:r>
            <a:endParaRPr>
              <a:solidFill>
                <a:schemeClr val="dk1"/>
              </a:solidFill>
              <a:latin typeface="Calibri"/>
              <a:ea typeface="Calibri"/>
              <a:cs typeface="Calibri"/>
              <a:sym typeface="Calibri"/>
            </a:endParaRPr>
          </a:p>
          <a:p>
            <a:pPr marL="0" indent="0">
              <a:buNone/>
            </a:pPr>
            <a:endParaRPr>
              <a:solidFill>
                <a:srgbClr val="FF00FF"/>
              </a:solidFill>
              <a:latin typeface="Calibri"/>
              <a:ea typeface="Calibri"/>
              <a:cs typeface="Calibri"/>
              <a:sym typeface="Calibri"/>
            </a:endParaRPr>
          </a:p>
          <a:p>
            <a:pPr marL="0" indent="0">
              <a:buNone/>
            </a:pPr>
            <a:r>
              <a:rPr lang="en-GB">
                <a:solidFill>
                  <a:srgbClr val="FF00FF"/>
                </a:solidFill>
                <a:latin typeface="Calibri"/>
                <a:ea typeface="Calibri"/>
                <a:cs typeface="Calibri"/>
                <a:sym typeface="Calibri"/>
              </a:rPr>
              <a:t>targetNamespace</a:t>
            </a:r>
            <a:r>
              <a:rPr lang="en-GB">
                <a:solidFill>
                  <a:schemeClr val="dk1"/>
                </a:solidFill>
                <a:latin typeface="Calibri"/>
                <a:ea typeface="Calibri"/>
                <a:cs typeface="Calibri"/>
                <a:sym typeface="Calibri"/>
              </a:rPr>
              <a:t> = defines the namespace that this schema is intended to target, or validate</a:t>
            </a:r>
            <a:endParaRPr>
              <a:solidFill>
                <a:schemeClr val="dk1"/>
              </a:solidFill>
              <a:latin typeface="Calibri"/>
              <a:ea typeface="Calibri"/>
              <a:cs typeface="Calibri"/>
              <a:sym typeface="Calibri"/>
            </a:endParaRPr>
          </a:p>
          <a:p>
            <a:pPr marL="0" indent="0">
              <a:buNone/>
            </a:pPr>
            <a:endParaRPr>
              <a:solidFill>
                <a:schemeClr val="dk1"/>
              </a:solidFill>
              <a:latin typeface="Calibri"/>
              <a:ea typeface="Calibri"/>
              <a:cs typeface="Calibri"/>
              <a:sym typeface="Calibri"/>
            </a:endParaRPr>
          </a:p>
          <a:p>
            <a:pPr marL="0" indent="0">
              <a:buNone/>
            </a:pPr>
            <a:r>
              <a:rPr lang="en-GB">
                <a:solidFill>
                  <a:srgbClr val="9900FF"/>
                </a:solidFill>
                <a:latin typeface="Calibri"/>
                <a:ea typeface="Calibri"/>
                <a:cs typeface="Calibri"/>
                <a:sym typeface="Calibri"/>
              </a:rPr>
              <a:t>xmlns</a:t>
            </a:r>
            <a:r>
              <a:rPr lang="en-GB">
                <a:solidFill>
                  <a:schemeClr val="dk1"/>
                </a:solidFill>
                <a:latin typeface="Calibri"/>
                <a:ea typeface="Calibri"/>
                <a:cs typeface="Calibri"/>
                <a:sym typeface="Calibri"/>
              </a:rPr>
              <a:t> = default namespace for this document. Any element that does not specify a namespace explicitly is deemed to use this one.</a:t>
            </a:r>
            <a:endParaRPr>
              <a:solidFill>
                <a:schemeClr val="dk1"/>
              </a:solidFill>
              <a:latin typeface="Calibri"/>
              <a:ea typeface="Calibri"/>
              <a:cs typeface="Calibri"/>
              <a:sym typeface="Calibri"/>
            </a:endParaRPr>
          </a:p>
          <a:p>
            <a:pPr marL="0" indent="0">
              <a:buNone/>
            </a:pPr>
            <a:endParaRPr>
              <a:solidFill>
                <a:srgbClr val="000000"/>
              </a:solidFill>
              <a:latin typeface="Calibri"/>
              <a:ea typeface="Calibri"/>
              <a:cs typeface="Calibri"/>
              <a:sym typeface="Calibri"/>
            </a:endParaRPr>
          </a:p>
          <a:p>
            <a:pPr marL="0" indent="0">
              <a:buNone/>
            </a:pPr>
            <a:endParaRPr>
              <a:solidFill>
                <a:schemeClr val="dk1"/>
              </a:solidFill>
              <a:latin typeface="Calibri"/>
              <a:ea typeface="Calibri"/>
              <a:cs typeface="Calibri"/>
              <a:sym typeface="Calibri"/>
            </a:endParaRPr>
          </a:p>
          <a:p>
            <a:pPr marL="0" indent="0">
              <a:buNone/>
            </a:pPr>
            <a:endParaRPr>
              <a:solidFill>
                <a:schemeClr val="dk1"/>
              </a:solidFill>
              <a:latin typeface="Calibri"/>
              <a:ea typeface="Calibri"/>
              <a:cs typeface="Calibri"/>
              <a:sym typeface="Calibri"/>
            </a:endParaRPr>
          </a:p>
          <a:p>
            <a:pPr marL="0" indent="0">
              <a:buClr>
                <a:schemeClr val="dk1"/>
              </a:buClr>
              <a:buSzPts val="1100"/>
              <a:buNone/>
            </a:pPr>
            <a:r>
              <a:rPr lang="en-GB">
                <a:solidFill>
                  <a:schemeClr val="dk1"/>
                </a:solidFill>
                <a:latin typeface="Calibri"/>
                <a:ea typeface="Calibri"/>
                <a:cs typeface="Calibri"/>
                <a:sym typeface="Calibri"/>
              </a:rPr>
              <a:t> </a:t>
            </a:r>
            <a:endParaRPr/>
          </a:p>
        </p:txBody>
      </p:sp>
      <p:sp>
        <p:nvSpPr>
          <p:cNvPr id="2" name="Rounded Rectangular Callout 1">
            <a:extLst>
              <a:ext uri="{FF2B5EF4-FFF2-40B4-BE49-F238E27FC236}">
                <a16:creationId xmlns:a16="http://schemas.microsoft.com/office/drawing/2014/main" id="{432E4DBF-ECFB-A441-9D5F-FEBF66AB3609}"/>
              </a:ext>
            </a:extLst>
          </p:cNvPr>
          <p:cNvSpPr/>
          <p:nvPr/>
        </p:nvSpPr>
        <p:spPr>
          <a:xfrm>
            <a:off x="867906" y="4313403"/>
            <a:ext cx="3616271" cy="1327980"/>
          </a:xfrm>
          <a:prstGeom prst="wedgeRoundRectCallout">
            <a:avLst>
              <a:gd name="adj1" fmla="val -10916"/>
              <a:gd name="adj2" fmla="val -1337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This is the top of the XML Schema document</a:t>
            </a:r>
          </a:p>
        </p:txBody>
      </p:sp>
    </p:spTree>
    <p:extLst>
      <p:ext uri="{BB962C8B-B14F-4D97-AF65-F5344CB8AC3E}">
        <p14:creationId xmlns:p14="http://schemas.microsoft.com/office/powerpoint/2010/main" val="2141659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GB"/>
              <a:t>XML Schema</a:t>
            </a:r>
            <a:endParaRPr/>
          </a:p>
        </p:txBody>
      </p:sp>
      <p:sp>
        <p:nvSpPr>
          <p:cNvPr id="215" name="Shape 215"/>
          <p:cNvSpPr txBox="1">
            <a:spLocks noGrp="1"/>
          </p:cNvSpPr>
          <p:nvPr>
            <p:ph type="body" idx="1"/>
          </p:nvPr>
        </p:nvSpPr>
        <p:spPr>
          <a:xfrm>
            <a:off x="415600" y="1536633"/>
            <a:ext cx="6027600" cy="455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sz="1333"/>
              <a:t>&lt;?xml version="1.0" encoding="UTF-8"?&gt;</a:t>
            </a:r>
            <a:endParaRPr sz="1333"/>
          </a:p>
          <a:p>
            <a:pPr marL="0" indent="0">
              <a:buClr>
                <a:schemeClr val="dk1"/>
              </a:buClr>
              <a:buSzPts val="1100"/>
              <a:buNone/>
            </a:pPr>
            <a:r>
              <a:rPr lang="en-GB" sz="1333"/>
              <a:t>&lt;xs:schema xmlns:xs="http://www.w3.org/2001/XMLSchema"</a:t>
            </a:r>
            <a:endParaRPr sz="1333"/>
          </a:p>
          <a:p>
            <a:pPr marL="0" indent="0">
              <a:buClr>
                <a:schemeClr val="dk1"/>
              </a:buClr>
              <a:buSzPts val="1100"/>
              <a:buNone/>
            </a:pPr>
            <a:r>
              <a:rPr lang="en-GB" sz="1333"/>
              <a:t>targetNamespace="http://www.macs.hw.ac.uk/dbis"</a:t>
            </a:r>
            <a:endParaRPr sz="1333"/>
          </a:p>
          <a:p>
            <a:pPr marL="0" indent="0">
              <a:buClr>
                <a:schemeClr val="dk1"/>
              </a:buClr>
              <a:buSzPts val="1100"/>
              <a:buNone/>
            </a:pPr>
            <a:r>
              <a:rPr lang="en-GB" sz="1333"/>
              <a:t>xmlns="http://www.macs.hw.ac.uk/dbis"</a:t>
            </a:r>
            <a:endParaRPr sz="1333"/>
          </a:p>
          <a:p>
            <a:pPr marL="0" indent="0">
              <a:buClr>
                <a:schemeClr val="dk1"/>
              </a:buClr>
              <a:buSzPts val="1100"/>
              <a:buNone/>
            </a:pPr>
            <a:r>
              <a:rPr lang="en-GB" sz="1333"/>
              <a:t>elementFormDefault="qualified"&gt;</a:t>
            </a:r>
            <a:endParaRPr sz="1333"/>
          </a:p>
          <a:p>
            <a:pPr marL="0" indent="0">
              <a:buClr>
                <a:schemeClr val="dk1"/>
              </a:buClr>
              <a:buSzPts val="1100"/>
              <a:buNone/>
            </a:pPr>
            <a:endParaRPr sz="1333"/>
          </a:p>
          <a:p>
            <a:pPr marL="0" indent="0">
              <a:buClr>
                <a:schemeClr val="dk1"/>
              </a:buClr>
              <a:buSzPts val="1100"/>
              <a:buNone/>
            </a:pPr>
            <a:r>
              <a:rPr lang="en-GB" sz="1333">
                <a:solidFill>
                  <a:srgbClr val="0000FF"/>
                </a:solidFill>
              </a:rPr>
              <a:t>&lt;xs:element name="people"&gt;</a:t>
            </a:r>
            <a:endParaRPr sz="1333">
              <a:solidFill>
                <a:srgbClr val="0000FF"/>
              </a:solidFill>
            </a:endParaRPr>
          </a:p>
          <a:p>
            <a:pPr marL="0" indent="0">
              <a:buClr>
                <a:schemeClr val="dk1"/>
              </a:buClr>
              <a:buSzPts val="1100"/>
              <a:buNone/>
            </a:pPr>
            <a:r>
              <a:rPr lang="en-GB" sz="1333"/>
              <a:t>  &lt;xs:complexType&gt;</a:t>
            </a:r>
            <a:endParaRPr sz="1333"/>
          </a:p>
          <a:p>
            <a:pPr marL="0" indent="0">
              <a:buClr>
                <a:schemeClr val="dk1"/>
              </a:buClr>
              <a:buSzPts val="1100"/>
              <a:buNone/>
            </a:pPr>
            <a:r>
              <a:rPr lang="en-GB" sz="1333"/>
              <a:t>    &lt;xs:sequence&gt;</a:t>
            </a:r>
            <a:endParaRPr sz="1333"/>
          </a:p>
          <a:p>
            <a:pPr marL="0" indent="0">
              <a:buClr>
                <a:schemeClr val="dk1"/>
              </a:buClr>
              <a:buSzPts val="1100"/>
              <a:buNone/>
            </a:pPr>
            <a:r>
              <a:rPr lang="en-GB" sz="1333">
                <a:solidFill>
                  <a:srgbClr val="9900FF"/>
                </a:solidFill>
              </a:rPr>
              <a:t>      &lt;xs:element name="person" maxOccurs="unbounded"&gt;</a:t>
            </a:r>
            <a:endParaRPr sz="1333">
              <a:solidFill>
                <a:srgbClr val="9900FF"/>
              </a:solidFill>
            </a:endParaRPr>
          </a:p>
          <a:p>
            <a:pPr marL="0" indent="0">
              <a:buClr>
                <a:schemeClr val="dk1"/>
              </a:buClr>
              <a:buSzPts val="1100"/>
              <a:buNone/>
            </a:pPr>
            <a:r>
              <a:rPr lang="en-GB" sz="1333">
                <a:solidFill>
                  <a:srgbClr val="FF00FF"/>
                </a:solidFill>
              </a:rPr>
              <a:t>        &lt;xs:complexType&gt;</a:t>
            </a:r>
            <a:r>
              <a:rPr lang="en-GB" sz="1333"/>
              <a:t> </a:t>
            </a:r>
            <a:endParaRPr sz="1333"/>
          </a:p>
          <a:p>
            <a:pPr marL="0" indent="0">
              <a:buNone/>
            </a:pPr>
            <a:r>
              <a:rPr lang="en-GB" sz="1333"/>
              <a:t>          &lt;xs:sequence&gt; </a:t>
            </a:r>
            <a:endParaRPr sz="1333"/>
          </a:p>
          <a:p>
            <a:pPr marL="0" indent="0">
              <a:buClr>
                <a:schemeClr val="dk1"/>
              </a:buClr>
              <a:buSzPts val="1100"/>
              <a:buNone/>
            </a:pPr>
            <a:r>
              <a:rPr lang="en-GB" sz="1333"/>
              <a:t>            &lt;xs:element name="name"&gt;</a:t>
            </a:r>
            <a:endParaRPr sz="1333"/>
          </a:p>
          <a:p>
            <a:pPr marL="0" indent="0">
              <a:buClr>
                <a:schemeClr val="dk1"/>
              </a:buClr>
              <a:buSzPts val="1100"/>
              <a:buNone/>
            </a:pPr>
            <a:r>
              <a:rPr lang="en-GB" sz="1333"/>
              <a:t>              &lt;xs:complexType&gt;</a:t>
            </a:r>
            <a:endParaRPr sz="1333"/>
          </a:p>
          <a:p>
            <a:pPr marL="0" indent="0">
              <a:buClr>
                <a:schemeClr val="dk1"/>
              </a:buClr>
              <a:buSzPts val="1100"/>
              <a:buNone/>
            </a:pPr>
            <a:r>
              <a:rPr lang="en-GB" sz="1333"/>
              <a:t>                &lt;xs:sequence&gt; </a:t>
            </a:r>
            <a:endParaRPr sz="1333"/>
          </a:p>
          <a:p>
            <a:pPr marL="0" indent="0">
              <a:buNone/>
            </a:pPr>
            <a:r>
              <a:rPr lang="en-GB" sz="1333"/>
              <a:t>                  &lt;xs:element name="first" type="xs:string"/&gt;  </a:t>
            </a:r>
            <a:endParaRPr sz="1333"/>
          </a:p>
          <a:p>
            <a:pPr marL="0" indent="0">
              <a:buClr>
                <a:schemeClr val="dk1"/>
              </a:buClr>
              <a:buSzPts val="1100"/>
              <a:buNone/>
            </a:pPr>
            <a:r>
              <a:rPr lang="en-GB" sz="1333"/>
              <a:t>                  &lt;xs:element name="last" type="xs:string"/&gt; </a:t>
            </a:r>
            <a:endParaRPr sz="1333"/>
          </a:p>
          <a:p>
            <a:pPr marL="0" indent="0">
              <a:buClr>
                <a:schemeClr val="dk1"/>
              </a:buClr>
              <a:buSzPts val="1100"/>
              <a:buNone/>
            </a:pPr>
            <a:r>
              <a:rPr lang="en-GB" sz="1333"/>
              <a:t>	&lt;/xs:sequence&gt;</a:t>
            </a:r>
            <a:endParaRPr sz="1333"/>
          </a:p>
          <a:p>
            <a:pPr marL="0" indent="0">
              <a:buClr>
                <a:schemeClr val="dk1"/>
              </a:buClr>
              <a:buSzPts val="1100"/>
              <a:buNone/>
            </a:pPr>
            <a:r>
              <a:rPr lang="en-GB" sz="1333"/>
              <a:t>              &lt;/xs:complexType&gt;  </a:t>
            </a:r>
            <a:endParaRPr sz="1333"/>
          </a:p>
          <a:p>
            <a:pPr marL="0" indent="0">
              <a:buClr>
                <a:schemeClr val="dk1"/>
              </a:buClr>
              <a:buSzPts val="1100"/>
              <a:buNone/>
            </a:pPr>
            <a:r>
              <a:rPr lang="en-GB" sz="1333"/>
              <a:t>            &lt;/xs:element&gt;</a:t>
            </a:r>
            <a:endParaRPr sz="1333"/>
          </a:p>
          <a:p>
            <a:pPr marL="0" indent="0">
              <a:buClr>
                <a:schemeClr val="dk1"/>
              </a:buClr>
              <a:buSzPts val="1100"/>
              <a:buNone/>
            </a:pPr>
            <a:r>
              <a:rPr lang="en-GB" sz="1333"/>
              <a:t>            &lt;xs:element name="gender" minOccurs="0"&gt; ...</a:t>
            </a:r>
            <a:endParaRPr sz="1333"/>
          </a:p>
          <a:p>
            <a:pPr marL="0" indent="0">
              <a:buNone/>
            </a:pPr>
            <a:endParaRPr sz="1333"/>
          </a:p>
        </p:txBody>
      </p:sp>
      <p:sp>
        <p:nvSpPr>
          <p:cNvPr id="216" name="Shape 216"/>
          <p:cNvSpPr txBox="1">
            <a:spLocks noGrp="1"/>
          </p:cNvSpPr>
          <p:nvPr>
            <p:ph type="body" idx="2"/>
          </p:nvPr>
        </p:nvSpPr>
        <p:spPr>
          <a:xfrm>
            <a:off x="6443200" y="2802133"/>
            <a:ext cx="5333200" cy="3289600"/>
          </a:xfrm>
          <a:prstGeom prst="rect">
            <a:avLst/>
          </a:prstGeom>
        </p:spPr>
        <p:txBody>
          <a:bodyPr spcFirstLastPara="1" vert="horz" wrap="square" lIns="121900" tIns="121900" rIns="121900" bIns="121900" rtlCol="0" anchor="t" anchorCtr="0">
            <a:noAutofit/>
          </a:bodyPr>
          <a:lstStyle/>
          <a:p>
            <a:pPr marL="0" indent="0">
              <a:buNone/>
            </a:pPr>
            <a:r>
              <a:rPr lang="en-GB">
                <a:solidFill>
                  <a:srgbClr val="0000FF"/>
                </a:solidFill>
                <a:latin typeface="Calibri"/>
                <a:ea typeface="Calibri"/>
                <a:cs typeface="Calibri"/>
                <a:sym typeface="Calibri"/>
              </a:rPr>
              <a:t>Root element is people</a:t>
            </a:r>
            <a:endParaRPr>
              <a:solidFill>
                <a:srgbClr val="0000FF"/>
              </a:solidFill>
              <a:latin typeface="Calibri"/>
              <a:ea typeface="Calibri"/>
              <a:cs typeface="Calibri"/>
              <a:sym typeface="Calibri"/>
            </a:endParaRPr>
          </a:p>
          <a:p>
            <a:pPr marL="0" indent="0">
              <a:spcBef>
                <a:spcPts val="2133"/>
              </a:spcBef>
              <a:buNone/>
            </a:pPr>
            <a:r>
              <a:rPr lang="en-GB">
                <a:solidFill>
                  <a:srgbClr val="9900FF"/>
                </a:solidFill>
                <a:latin typeface="Calibri"/>
                <a:ea typeface="Calibri"/>
                <a:cs typeface="Calibri"/>
                <a:sym typeface="Calibri"/>
              </a:rPr>
              <a:t>No limit on number of person elements</a:t>
            </a:r>
            <a:endParaRPr>
              <a:solidFill>
                <a:srgbClr val="9900FF"/>
              </a:solidFill>
              <a:latin typeface="Calibri"/>
              <a:ea typeface="Calibri"/>
              <a:cs typeface="Calibri"/>
              <a:sym typeface="Calibri"/>
            </a:endParaRPr>
          </a:p>
          <a:p>
            <a:pPr>
              <a:spcBef>
                <a:spcPts val="2133"/>
              </a:spcBef>
              <a:buClr>
                <a:srgbClr val="9900FF"/>
              </a:buClr>
              <a:buFont typeface="Calibri"/>
              <a:buChar char="●"/>
            </a:pPr>
            <a:r>
              <a:rPr lang="en-GB">
                <a:solidFill>
                  <a:srgbClr val="9900FF"/>
                </a:solidFill>
                <a:latin typeface="Calibri"/>
                <a:ea typeface="Calibri"/>
                <a:cs typeface="Calibri"/>
                <a:sym typeface="Calibri"/>
              </a:rPr>
              <a:t>Default value of maxOccurs is 1</a:t>
            </a:r>
            <a:endParaRPr>
              <a:solidFill>
                <a:srgbClr val="9900FF"/>
              </a:solidFill>
              <a:latin typeface="Calibri"/>
              <a:ea typeface="Calibri"/>
              <a:cs typeface="Calibri"/>
              <a:sym typeface="Calibri"/>
            </a:endParaRPr>
          </a:p>
          <a:p>
            <a:pPr marL="0" indent="0">
              <a:spcBef>
                <a:spcPts val="2133"/>
              </a:spcBef>
              <a:spcAft>
                <a:spcPts val="2133"/>
              </a:spcAft>
              <a:buNone/>
            </a:pPr>
            <a:r>
              <a:rPr lang="en-GB">
                <a:solidFill>
                  <a:srgbClr val="FF00FF"/>
                </a:solidFill>
                <a:latin typeface="Calibri"/>
                <a:ea typeface="Calibri"/>
                <a:cs typeface="Calibri"/>
                <a:sym typeface="Calibri"/>
              </a:rPr>
              <a:t>person contains other elements or attributes</a:t>
            </a:r>
            <a:endParaRPr>
              <a:solidFill>
                <a:srgbClr val="FF00FF"/>
              </a:solidFill>
              <a:latin typeface="Calibri"/>
              <a:ea typeface="Calibri"/>
              <a:cs typeface="Calibri"/>
              <a:sym typeface="Calibri"/>
            </a:endParaRPr>
          </a:p>
        </p:txBody>
      </p:sp>
    </p:spTree>
    <p:extLst>
      <p:ext uri="{BB962C8B-B14F-4D97-AF65-F5344CB8AC3E}">
        <p14:creationId xmlns:p14="http://schemas.microsoft.com/office/powerpoint/2010/main" val="14680274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415600" y="1946400"/>
            <a:ext cx="5333200" cy="296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a:t>&lt;xs:element name="name"&gt;</a:t>
            </a:r>
            <a:endParaRPr/>
          </a:p>
          <a:p>
            <a:pPr marL="0" indent="0">
              <a:buClr>
                <a:schemeClr val="dk1"/>
              </a:buClr>
              <a:buSzPts val="1100"/>
              <a:buNone/>
            </a:pPr>
            <a:r>
              <a:rPr lang="en-GB"/>
              <a:t>  &lt;xs:complexType&gt;</a:t>
            </a:r>
            <a:endParaRPr/>
          </a:p>
          <a:p>
            <a:pPr marL="0" indent="0">
              <a:buClr>
                <a:schemeClr val="dk1"/>
              </a:buClr>
              <a:buSzPts val="1100"/>
              <a:buNone/>
            </a:pPr>
            <a:r>
              <a:rPr lang="en-GB"/>
              <a:t>    &lt;xs:</a:t>
            </a:r>
            <a:r>
              <a:rPr lang="en-GB">
                <a:solidFill>
                  <a:srgbClr val="9900FF"/>
                </a:solidFill>
              </a:rPr>
              <a:t>sequence</a:t>
            </a:r>
            <a:r>
              <a:rPr lang="en-GB"/>
              <a:t>&gt; </a:t>
            </a:r>
            <a:endParaRPr/>
          </a:p>
          <a:p>
            <a:pPr marL="0" indent="0">
              <a:buClr>
                <a:schemeClr val="dk1"/>
              </a:buClr>
              <a:buSzPts val="1100"/>
              <a:buNone/>
            </a:pPr>
            <a:r>
              <a:rPr lang="en-GB"/>
              <a:t>      &lt;xs:element name="</a:t>
            </a:r>
            <a:r>
              <a:rPr lang="en-GB">
                <a:solidFill>
                  <a:srgbClr val="0000FF"/>
                </a:solidFill>
              </a:rPr>
              <a:t>first</a:t>
            </a:r>
            <a:r>
              <a:rPr lang="en-GB"/>
              <a:t>" type="xs:string"/&gt;  </a:t>
            </a:r>
            <a:endParaRPr/>
          </a:p>
          <a:p>
            <a:pPr marL="0" indent="0">
              <a:buClr>
                <a:schemeClr val="dk1"/>
              </a:buClr>
              <a:buSzPts val="1100"/>
              <a:buNone/>
            </a:pPr>
            <a:r>
              <a:rPr lang="en-GB"/>
              <a:t>      &lt;xs:element name="</a:t>
            </a:r>
            <a:r>
              <a:rPr lang="en-GB">
                <a:solidFill>
                  <a:srgbClr val="0000FF"/>
                </a:solidFill>
              </a:rPr>
              <a:t>last</a:t>
            </a:r>
            <a:r>
              <a:rPr lang="en-GB"/>
              <a:t>" type="xs:string"/&gt; </a:t>
            </a:r>
            <a:endParaRPr/>
          </a:p>
          <a:p>
            <a:pPr marL="0" indent="0">
              <a:buClr>
                <a:schemeClr val="dk1"/>
              </a:buClr>
              <a:buSzPts val="1100"/>
              <a:buNone/>
            </a:pPr>
            <a:r>
              <a:rPr lang="en-GB"/>
              <a:t>    &lt;/xs:</a:t>
            </a:r>
            <a:r>
              <a:rPr lang="en-GB">
                <a:solidFill>
                  <a:srgbClr val="9900FF"/>
                </a:solidFill>
              </a:rPr>
              <a:t>sequence</a:t>
            </a:r>
            <a:r>
              <a:rPr lang="en-GB"/>
              <a:t>&gt;</a:t>
            </a:r>
            <a:endParaRPr/>
          </a:p>
          <a:p>
            <a:pPr marL="0" indent="0">
              <a:buClr>
                <a:schemeClr val="dk1"/>
              </a:buClr>
              <a:buSzPts val="1100"/>
              <a:buNone/>
            </a:pPr>
            <a:r>
              <a:rPr lang="en-GB"/>
              <a:t>  &lt;/xs:complexType&gt;  </a:t>
            </a:r>
            <a:endParaRPr/>
          </a:p>
          <a:p>
            <a:pPr marL="0" indent="0">
              <a:buClr>
                <a:schemeClr val="dk1"/>
              </a:buClr>
              <a:buSzPts val="1100"/>
              <a:buNone/>
            </a:pPr>
            <a:r>
              <a:rPr lang="en-GB"/>
              <a:t>&lt;/xs:element&gt;</a:t>
            </a:r>
            <a:endParaRPr/>
          </a:p>
          <a:p>
            <a:pPr marL="0" indent="0">
              <a:buClr>
                <a:schemeClr val="dk1"/>
              </a:buClr>
              <a:buSzPts val="1100"/>
              <a:buNone/>
            </a:pPr>
            <a:r>
              <a:rPr lang="en-GB"/>
              <a:t>&lt;xs:element name="gender" minOccurs="0"&gt; ...</a:t>
            </a:r>
            <a:endParaRPr/>
          </a:p>
          <a:p>
            <a:pPr marL="0" indent="0">
              <a:buClr>
                <a:schemeClr val="dk1"/>
              </a:buClr>
              <a:buSzPts val="1100"/>
              <a:buNone/>
            </a:pPr>
            <a:endParaRPr/>
          </a:p>
          <a:p>
            <a:pPr marL="0" indent="0">
              <a:spcAft>
                <a:spcPts val="2133"/>
              </a:spcAft>
              <a:buNone/>
            </a:pPr>
            <a:endParaRPr/>
          </a:p>
        </p:txBody>
      </p:sp>
      <p:sp>
        <p:nvSpPr>
          <p:cNvPr id="222" name="Shape 222"/>
          <p:cNvSpPr txBox="1">
            <a:spLocks noGrp="1"/>
          </p:cNvSpPr>
          <p:nvPr>
            <p:ph type="body" idx="2"/>
          </p:nvPr>
        </p:nvSpPr>
        <p:spPr>
          <a:xfrm>
            <a:off x="6443200" y="1959600"/>
            <a:ext cx="5333200" cy="2938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GB" sz="3200">
                <a:solidFill>
                  <a:srgbClr val="000000"/>
                </a:solidFill>
                <a:latin typeface="Calibri"/>
                <a:ea typeface="Calibri"/>
                <a:cs typeface="Calibri"/>
                <a:sym typeface="Calibri"/>
              </a:rPr>
              <a:t>In a valid XML document </a:t>
            </a:r>
            <a:r>
              <a:rPr lang="en-GB" sz="3200">
                <a:solidFill>
                  <a:srgbClr val="0000FF"/>
                </a:solidFill>
                <a:latin typeface="Calibri"/>
                <a:ea typeface="Calibri"/>
                <a:cs typeface="Calibri"/>
                <a:sym typeface="Calibri"/>
              </a:rPr>
              <a:t>&lt;first&gt;</a:t>
            </a:r>
            <a:r>
              <a:rPr lang="en-GB" sz="3200">
                <a:solidFill>
                  <a:srgbClr val="000000"/>
                </a:solidFill>
                <a:latin typeface="Calibri"/>
                <a:ea typeface="Calibri"/>
                <a:cs typeface="Calibri"/>
                <a:sym typeface="Calibri"/>
              </a:rPr>
              <a:t> must come before </a:t>
            </a:r>
            <a:r>
              <a:rPr lang="en-GB" sz="3200">
                <a:solidFill>
                  <a:srgbClr val="0000FF"/>
                </a:solidFill>
                <a:latin typeface="Calibri"/>
                <a:ea typeface="Calibri"/>
                <a:cs typeface="Calibri"/>
                <a:sym typeface="Calibri"/>
              </a:rPr>
              <a:t>&lt;last&gt;</a:t>
            </a:r>
            <a:r>
              <a:rPr lang="en-GB" sz="3200">
                <a:solidFill>
                  <a:srgbClr val="000000"/>
                </a:solidFill>
                <a:latin typeface="Calibri"/>
                <a:ea typeface="Calibri"/>
                <a:cs typeface="Calibri"/>
                <a:sym typeface="Calibri"/>
              </a:rPr>
              <a:t> because they are a </a:t>
            </a:r>
            <a:r>
              <a:rPr lang="en-GB" sz="3200">
                <a:solidFill>
                  <a:srgbClr val="9900FF"/>
                </a:solidFill>
                <a:latin typeface="Calibri"/>
                <a:ea typeface="Calibri"/>
                <a:cs typeface="Calibri"/>
                <a:sym typeface="Calibri"/>
              </a:rPr>
              <a:t>sequence</a:t>
            </a:r>
            <a:endParaRPr sz="3200">
              <a:solidFill>
                <a:srgbClr val="9900FF"/>
              </a:solidFill>
              <a:latin typeface="Calibri"/>
              <a:ea typeface="Calibri"/>
              <a:cs typeface="Calibri"/>
              <a:sym typeface="Calibri"/>
            </a:endParaRPr>
          </a:p>
        </p:txBody>
      </p:sp>
    </p:spTree>
    <p:extLst>
      <p:ext uri="{BB962C8B-B14F-4D97-AF65-F5344CB8AC3E}">
        <p14:creationId xmlns:p14="http://schemas.microsoft.com/office/powerpoint/2010/main" val="28104242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415600" y="2049800"/>
            <a:ext cx="5333200" cy="2758400"/>
          </a:xfrm>
          <a:prstGeom prst="rect">
            <a:avLst/>
          </a:prstGeom>
        </p:spPr>
        <p:txBody>
          <a:bodyPr spcFirstLastPara="1" vert="horz" wrap="square" lIns="121900" tIns="121900" rIns="121900" bIns="121900" rtlCol="0" anchor="t" anchorCtr="0">
            <a:noAutofit/>
          </a:bodyPr>
          <a:lstStyle/>
          <a:p>
            <a:pPr marL="0" indent="0">
              <a:buNone/>
            </a:pPr>
            <a:r>
              <a:rPr lang="en-GB"/>
              <a:t>&lt;xs:element name="name"&gt;</a:t>
            </a:r>
            <a:endParaRPr/>
          </a:p>
          <a:p>
            <a:pPr marL="0" indent="0">
              <a:buNone/>
            </a:pPr>
            <a:r>
              <a:rPr lang="en-GB"/>
              <a:t>  &lt;xs:complexType&gt;</a:t>
            </a:r>
            <a:endParaRPr/>
          </a:p>
          <a:p>
            <a:pPr marL="0" indent="0">
              <a:buNone/>
            </a:pPr>
            <a:r>
              <a:rPr lang="en-GB"/>
              <a:t>    &lt;xs:sequence&gt; </a:t>
            </a:r>
            <a:endParaRPr/>
          </a:p>
          <a:p>
            <a:pPr marL="0" indent="0">
              <a:buNone/>
            </a:pPr>
            <a:r>
              <a:rPr lang="en-GB">
                <a:solidFill>
                  <a:srgbClr val="0000FF"/>
                </a:solidFill>
              </a:rPr>
              <a:t>      &lt;xs:element name="first" type="xs:string"/&gt;</a:t>
            </a:r>
            <a:r>
              <a:rPr lang="en-GB"/>
              <a:t>  </a:t>
            </a:r>
            <a:endParaRPr/>
          </a:p>
          <a:p>
            <a:pPr marL="0" indent="0">
              <a:buNone/>
            </a:pPr>
            <a:r>
              <a:rPr lang="en-GB"/>
              <a:t>      &lt;xs:element name="last" type="xs:string"/&gt; </a:t>
            </a:r>
            <a:endParaRPr/>
          </a:p>
          <a:p>
            <a:pPr marL="0" indent="0">
              <a:buNone/>
            </a:pPr>
            <a:r>
              <a:rPr lang="en-GB"/>
              <a:t>    &lt;/xs:sequence&gt;</a:t>
            </a:r>
            <a:endParaRPr/>
          </a:p>
          <a:p>
            <a:pPr marL="0" indent="0">
              <a:buNone/>
            </a:pPr>
            <a:r>
              <a:rPr lang="en-GB"/>
              <a:t>  &lt;/xs:complexType&gt;  </a:t>
            </a:r>
            <a:endParaRPr/>
          </a:p>
          <a:p>
            <a:pPr marL="0" indent="0">
              <a:buNone/>
            </a:pPr>
            <a:r>
              <a:rPr lang="en-GB"/>
              <a:t>&lt;/xs:element&gt;</a:t>
            </a:r>
            <a:endParaRPr/>
          </a:p>
          <a:p>
            <a:pPr marL="0" indent="0">
              <a:buNone/>
            </a:pPr>
            <a:r>
              <a:rPr lang="en-GB"/>
              <a:t>&lt;xs:element name="gender" minOccurs="0"&gt; ...</a:t>
            </a:r>
            <a:endParaRPr/>
          </a:p>
          <a:p>
            <a:pPr marL="0" indent="0">
              <a:buNone/>
            </a:pPr>
            <a:endParaRPr/>
          </a:p>
          <a:p>
            <a:pPr marL="0" indent="0">
              <a:spcAft>
                <a:spcPts val="2133"/>
              </a:spcAft>
              <a:buNone/>
            </a:pPr>
            <a:endParaRPr/>
          </a:p>
        </p:txBody>
      </p:sp>
      <p:sp>
        <p:nvSpPr>
          <p:cNvPr id="228" name="Shape 228"/>
          <p:cNvSpPr txBox="1">
            <a:spLocks noGrp="1"/>
          </p:cNvSpPr>
          <p:nvPr>
            <p:ph type="body" idx="2"/>
          </p:nvPr>
        </p:nvSpPr>
        <p:spPr>
          <a:xfrm>
            <a:off x="5672381" y="2049800"/>
            <a:ext cx="6104020" cy="27584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sz="3200" dirty="0">
                <a:solidFill>
                  <a:schemeClr val="dk1"/>
                </a:solidFill>
                <a:latin typeface="Calibri"/>
                <a:ea typeface="Calibri"/>
                <a:cs typeface="Calibri"/>
                <a:sym typeface="Calibri"/>
              </a:rPr>
              <a:t>A simple element </a:t>
            </a:r>
            <a:r>
              <a:rPr lang="en-GB" sz="3200" dirty="0">
                <a:solidFill>
                  <a:srgbClr val="0000FF"/>
                </a:solidFill>
                <a:latin typeface="Calibri"/>
                <a:ea typeface="Calibri"/>
                <a:cs typeface="Calibri"/>
                <a:sym typeface="Calibri"/>
              </a:rPr>
              <a:t>&lt;first&gt;</a:t>
            </a:r>
            <a:r>
              <a:rPr lang="en-GB" sz="3200" dirty="0">
                <a:solidFill>
                  <a:schemeClr val="dk1"/>
                </a:solidFill>
                <a:latin typeface="Calibri"/>
                <a:ea typeface="Calibri"/>
                <a:cs typeface="Calibri"/>
                <a:sym typeface="Calibri"/>
              </a:rPr>
              <a:t> whose value is of type string.</a:t>
            </a:r>
          </a:p>
          <a:p>
            <a:pPr marL="0" indent="0">
              <a:buClr>
                <a:schemeClr val="dk1"/>
              </a:buClr>
              <a:buSzPts val="1100"/>
              <a:buNone/>
            </a:pPr>
            <a:endParaRPr lang="en-GB" sz="3200" dirty="0">
              <a:solidFill>
                <a:schemeClr val="dk1"/>
              </a:solidFill>
              <a:latin typeface="Calibri"/>
              <a:ea typeface="Calibri"/>
              <a:cs typeface="Calibri"/>
              <a:sym typeface="Calibri"/>
            </a:endParaRPr>
          </a:p>
          <a:p>
            <a:pPr marL="0" indent="0">
              <a:buClr>
                <a:schemeClr val="dk1"/>
              </a:buClr>
              <a:buSzPts val="1100"/>
              <a:buNone/>
            </a:pPr>
            <a:r>
              <a:rPr lang="en-GB" sz="3200" dirty="0">
                <a:solidFill>
                  <a:schemeClr val="dk1"/>
                </a:solidFill>
                <a:latin typeface="Calibri"/>
                <a:ea typeface="Calibri"/>
                <a:cs typeface="Calibri"/>
                <a:sym typeface="Calibri"/>
              </a:rPr>
              <a:t>Simple elements cannot have attributes!</a:t>
            </a:r>
            <a:endParaRPr sz="3200" dirty="0">
              <a:solidFill>
                <a:schemeClr val="dk1"/>
              </a:solidFill>
              <a:latin typeface="Calibri"/>
              <a:ea typeface="Calibri"/>
              <a:cs typeface="Calibri"/>
              <a:sym typeface="Calibri"/>
            </a:endParaRPr>
          </a:p>
          <a:p>
            <a:pPr marL="0" indent="0">
              <a:spcBef>
                <a:spcPts val="2133"/>
              </a:spcBef>
              <a:buClr>
                <a:schemeClr val="dk1"/>
              </a:buClr>
              <a:buSzPts val="1100"/>
              <a:buNone/>
            </a:pPr>
            <a:endParaRPr sz="3200" dirty="0">
              <a:solidFill>
                <a:schemeClr val="dk1"/>
              </a:solidFill>
              <a:latin typeface="Calibri"/>
              <a:ea typeface="Calibri"/>
              <a:cs typeface="Calibri"/>
              <a:sym typeface="Calibri"/>
            </a:endParaRPr>
          </a:p>
          <a:p>
            <a:pPr marL="0" indent="0">
              <a:spcAft>
                <a:spcPts val="2133"/>
              </a:spcAft>
              <a:buNone/>
            </a:pPr>
            <a:endParaRPr sz="32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800392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415600" y="1915200"/>
            <a:ext cx="5333200" cy="3027600"/>
          </a:xfrm>
          <a:prstGeom prst="rect">
            <a:avLst/>
          </a:prstGeom>
        </p:spPr>
        <p:txBody>
          <a:bodyPr spcFirstLastPara="1" vert="horz" wrap="square" lIns="121900" tIns="121900" rIns="121900" bIns="121900" rtlCol="0" anchor="t" anchorCtr="0">
            <a:noAutofit/>
          </a:bodyPr>
          <a:lstStyle/>
          <a:p>
            <a:pPr marL="0" indent="0">
              <a:buNone/>
            </a:pPr>
            <a:endParaRPr dirty="0"/>
          </a:p>
          <a:p>
            <a:pPr marL="0" indent="0">
              <a:buNone/>
            </a:pPr>
            <a:r>
              <a:rPr lang="en-GB" dirty="0">
                <a:solidFill>
                  <a:srgbClr val="0000FF"/>
                </a:solidFill>
              </a:rPr>
              <a:t>&lt;</a:t>
            </a:r>
            <a:r>
              <a:rPr lang="en-GB" dirty="0" err="1">
                <a:solidFill>
                  <a:srgbClr val="0000FF"/>
                </a:solidFill>
              </a:rPr>
              <a:t>xs:element</a:t>
            </a:r>
            <a:r>
              <a:rPr lang="en-GB" dirty="0">
                <a:solidFill>
                  <a:srgbClr val="0000FF"/>
                </a:solidFill>
              </a:rPr>
              <a:t> name="gender" minOccurs="0"&gt; </a:t>
            </a:r>
            <a:endParaRPr dirty="0">
              <a:solidFill>
                <a:srgbClr val="0000FF"/>
              </a:solidFill>
            </a:endParaRPr>
          </a:p>
          <a:p>
            <a:pPr marL="0" indent="0">
              <a:buNone/>
            </a:pPr>
            <a:r>
              <a:rPr lang="en-GB" dirty="0">
                <a:solidFill>
                  <a:srgbClr val="0000FF"/>
                </a:solidFill>
              </a:rPr>
              <a:t>  &lt;</a:t>
            </a:r>
            <a:r>
              <a:rPr lang="en-GB" dirty="0" err="1">
                <a:solidFill>
                  <a:srgbClr val="0000FF"/>
                </a:solidFill>
              </a:rPr>
              <a:t>xs:simpleType</a:t>
            </a:r>
            <a:r>
              <a:rPr lang="en-GB" dirty="0">
                <a:solidFill>
                  <a:srgbClr val="0000FF"/>
                </a:solidFill>
              </a:rPr>
              <a:t>&gt;</a:t>
            </a:r>
            <a:endParaRPr dirty="0">
              <a:solidFill>
                <a:srgbClr val="0000FF"/>
              </a:solidFill>
            </a:endParaRPr>
          </a:p>
          <a:p>
            <a:pPr marL="0" indent="0">
              <a:buNone/>
            </a:pPr>
            <a:r>
              <a:rPr lang="en-GB" dirty="0">
                <a:solidFill>
                  <a:srgbClr val="0000FF"/>
                </a:solidFill>
              </a:rPr>
              <a:t>    &lt;</a:t>
            </a:r>
            <a:r>
              <a:rPr lang="en-GB" dirty="0" err="1">
                <a:solidFill>
                  <a:srgbClr val="0000FF"/>
                </a:solidFill>
              </a:rPr>
              <a:t>xs:restriction</a:t>
            </a:r>
            <a:r>
              <a:rPr lang="en-GB" dirty="0">
                <a:solidFill>
                  <a:srgbClr val="0000FF"/>
                </a:solidFill>
              </a:rPr>
              <a:t> base="</a:t>
            </a:r>
            <a:r>
              <a:rPr lang="en-GB" dirty="0" err="1">
                <a:solidFill>
                  <a:srgbClr val="0000FF"/>
                </a:solidFill>
              </a:rPr>
              <a:t>xs:string</a:t>
            </a:r>
            <a:r>
              <a:rPr lang="en-GB" dirty="0">
                <a:solidFill>
                  <a:srgbClr val="0000FF"/>
                </a:solidFill>
              </a:rPr>
              <a:t>"&gt;</a:t>
            </a:r>
            <a:endParaRPr dirty="0">
              <a:solidFill>
                <a:srgbClr val="0000FF"/>
              </a:solidFill>
            </a:endParaRPr>
          </a:p>
          <a:p>
            <a:pPr marL="0" indent="0">
              <a:buNone/>
            </a:pPr>
            <a:r>
              <a:rPr lang="en-GB" dirty="0">
                <a:solidFill>
                  <a:srgbClr val="0000FF"/>
                </a:solidFill>
              </a:rPr>
              <a:t>      &lt;</a:t>
            </a:r>
            <a:r>
              <a:rPr lang="en-GB" dirty="0" err="1">
                <a:solidFill>
                  <a:srgbClr val="0000FF"/>
                </a:solidFill>
              </a:rPr>
              <a:t>xs:enumeration</a:t>
            </a:r>
            <a:r>
              <a:rPr lang="en-GB" dirty="0">
                <a:solidFill>
                  <a:srgbClr val="0000FF"/>
                </a:solidFill>
              </a:rPr>
              <a:t> value="male"/&gt;</a:t>
            </a:r>
            <a:endParaRPr dirty="0">
              <a:solidFill>
                <a:srgbClr val="0000FF"/>
              </a:solidFill>
            </a:endParaRPr>
          </a:p>
          <a:p>
            <a:pPr marL="0" indent="0">
              <a:buNone/>
            </a:pPr>
            <a:r>
              <a:rPr lang="en-GB" dirty="0">
                <a:solidFill>
                  <a:srgbClr val="0000FF"/>
                </a:solidFill>
              </a:rPr>
              <a:t>      &lt;</a:t>
            </a:r>
            <a:r>
              <a:rPr lang="en-GB" dirty="0" err="1">
                <a:solidFill>
                  <a:srgbClr val="0000FF"/>
                </a:solidFill>
              </a:rPr>
              <a:t>xs:enumeration</a:t>
            </a:r>
            <a:r>
              <a:rPr lang="en-GB" dirty="0">
                <a:solidFill>
                  <a:srgbClr val="0000FF"/>
                </a:solidFill>
              </a:rPr>
              <a:t> value="female"/&gt;</a:t>
            </a:r>
            <a:endParaRPr dirty="0">
              <a:solidFill>
                <a:srgbClr val="0000FF"/>
              </a:solidFill>
            </a:endParaRPr>
          </a:p>
          <a:p>
            <a:pPr marL="0" indent="0">
              <a:buNone/>
            </a:pPr>
            <a:r>
              <a:rPr lang="en-GB" dirty="0">
                <a:solidFill>
                  <a:srgbClr val="0000FF"/>
                </a:solidFill>
              </a:rPr>
              <a:t>    &lt;/</a:t>
            </a:r>
            <a:r>
              <a:rPr lang="en-GB" dirty="0" err="1">
                <a:solidFill>
                  <a:srgbClr val="0000FF"/>
                </a:solidFill>
              </a:rPr>
              <a:t>xs:restriction</a:t>
            </a:r>
            <a:r>
              <a:rPr lang="en-GB" dirty="0">
                <a:solidFill>
                  <a:srgbClr val="0000FF"/>
                </a:solidFill>
              </a:rPr>
              <a:t>&gt;  </a:t>
            </a:r>
            <a:endParaRPr dirty="0">
              <a:solidFill>
                <a:srgbClr val="0000FF"/>
              </a:solidFill>
            </a:endParaRPr>
          </a:p>
          <a:p>
            <a:pPr marL="0" indent="0">
              <a:buNone/>
            </a:pPr>
            <a:r>
              <a:rPr lang="en-GB" dirty="0">
                <a:solidFill>
                  <a:srgbClr val="0000FF"/>
                </a:solidFill>
              </a:rPr>
              <a:t>  &lt;/</a:t>
            </a:r>
            <a:r>
              <a:rPr lang="en-GB" dirty="0" err="1">
                <a:solidFill>
                  <a:srgbClr val="0000FF"/>
                </a:solidFill>
              </a:rPr>
              <a:t>xs:simpleType</a:t>
            </a:r>
            <a:r>
              <a:rPr lang="en-GB" dirty="0">
                <a:solidFill>
                  <a:srgbClr val="0000FF"/>
                </a:solidFill>
              </a:rPr>
              <a:t>&gt;  </a:t>
            </a:r>
            <a:endParaRPr dirty="0">
              <a:solidFill>
                <a:srgbClr val="0000FF"/>
              </a:solidFill>
            </a:endParaRPr>
          </a:p>
          <a:p>
            <a:pPr marL="0" indent="0">
              <a:buNone/>
            </a:pPr>
            <a:r>
              <a:rPr lang="en-GB" dirty="0">
                <a:solidFill>
                  <a:srgbClr val="0000FF"/>
                </a:solidFill>
              </a:rPr>
              <a:t>&lt;/</a:t>
            </a:r>
            <a:r>
              <a:rPr lang="en-GB" dirty="0" err="1">
                <a:solidFill>
                  <a:srgbClr val="0000FF"/>
                </a:solidFill>
              </a:rPr>
              <a:t>xs:element</a:t>
            </a:r>
            <a:r>
              <a:rPr lang="en-GB" dirty="0">
                <a:solidFill>
                  <a:srgbClr val="0000FF"/>
                </a:solidFill>
              </a:rPr>
              <a:t>&gt;</a:t>
            </a:r>
            <a:endParaRPr dirty="0">
              <a:solidFill>
                <a:srgbClr val="0000FF"/>
              </a:solidFill>
            </a:endParaRPr>
          </a:p>
          <a:p>
            <a:pPr marL="0" indent="0">
              <a:buNone/>
            </a:pPr>
            <a:endParaRPr dirty="0"/>
          </a:p>
          <a:p>
            <a:pPr marL="0" indent="0">
              <a:spcAft>
                <a:spcPts val="2133"/>
              </a:spcAft>
              <a:buNone/>
            </a:pPr>
            <a:endParaRPr dirty="0"/>
          </a:p>
        </p:txBody>
      </p:sp>
      <p:sp>
        <p:nvSpPr>
          <p:cNvPr id="234" name="Shape 234"/>
          <p:cNvSpPr txBox="1">
            <a:spLocks noGrp="1"/>
          </p:cNvSpPr>
          <p:nvPr>
            <p:ph type="body" idx="2"/>
          </p:nvPr>
        </p:nvSpPr>
        <p:spPr>
          <a:xfrm>
            <a:off x="6443200" y="1959600"/>
            <a:ext cx="5333200" cy="2938800"/>
          </a:xfrm>
          <a:prstGeom prst="rect">
            <a:avLst/>
          </a:prstGeom>
        </p:spPr>
        <p:txBody>
          <a:bodyPr spcFirstLastPara="1" vert="horz" wrap="square" lIns="121900" tIns="121900" rIns="121900" bIns="121900" rtlCol="0" anchor="t" anchorCtr="0">
            <a:noAutofit/>
          </a:bodyPr>
          <a:lstStyle/>
          <a:p>
            <a:pPr marL="0" indent="0">
              <a:buNone/>
            </a:pPr>
            <a:r>
              <a:rPr lang="en-GB" sz="3200">
                <a:solidFill>
                  <a:srgbClr val="0000FF"/>
                </a:solidFill>
                <a:latin typeface="Calibri"/>
                <a:ea typeface="Calibri"/>
                <a:cs typeface="Calibri"/>
                <a:sym typeface="Calibri"/>
              </a:rPr>
              <a:t>gender</a:t>
            </a:r>
            <a:r>
              <a:rPr lang="en-GB" sz="3200">
                <a:solidFill>
                  <a:srgbClr val="000000"/>
                </a:solidFill>
                <a:latin typeface="Calibri"/>
                <a:ea typeface="Calibri"/>
                <a:cs typeface="Calibri"/>
                <a:sym typeface="Calibri"/>
              </a:rPr>
              <a:t> may not be known; if it is known the value must be either ‘male’ or ‘female’.</a:t>
            </a:r>
            <a:endParaRPr sz="3200">
              <a:solidFill>
                <a:srgbClr val="000000"/>
              </a:solidFill>
              <a:latin typeface="Calibri"/>
              <a:ea typeface="Calibri"/>
              <a:cs typeface="Calibri"/>
              <a:sym typeface="Calibri"/>
            </a:endParaRPr>
          </a:p>
          <a:p>
            <a:pPr marL="0" indent="0">
              <a:spcBef>
                <a:spcPts val="2133"/>
              </a:spcBef>
              <a:spcAft>
                <a:spcPts val="2133"/>
              </a:spcAft>
              <a:buNone/>
            </a:pPr>
            <a:r>
              <a:rPr lang="en-GB" sz="3200">
                <a:solidFill>
                  <a:srgbClr val="000000"/>
                </a:solidFill>
                <a:latin typeface="Calibri"/>
                <a:ea typeface="Calibri"/>
                <a:cs typeface="Calibri"/>
                <a:sym typeface="Calibri"/>
              </a:rPr>
              <a:t>So M or m are invalid!</a:t>
            </a:r>
            <a:endParaRPr sz="3200">
              <a:solidFill>
                <a:srgbClr val="000000"/>
              </a:solidFill>
              <a:latin typeface="Calibri"/>
              <a:ea typeface="Calibri"/>
              <a:cs typeface="Calibri"/>
              <a:sym typeface="Calibri"/>
            </a:endParaRPr>
          </a:p>
        </p:txBody>
      </p:sp>
      <p:sp>
        <p:nvSpPr>
          <p:cNvPr id="4" name="Rounded Rectangular Callout 3">
            <a:extLst>
              <a:ext uri="{FF2B5EF4-FFF2-40B4-BE49-F238E27FC236}">
                <a16:creationId xmlns:a16="http://schemas.microsoft.com/office/drawing/2014/main" id="{64385BA4-BF53-B443-A126-FE7D76924A6C}"/>
              </a:ext>
            </a:extLst>
          </p:cNvPr>
          <p:cNvSpPr/>
          <p:nvPr/>
        </p:nvSpPr>
        <p:spPr>
          <a:xfrm>
            <a:off x="1496397" y="5243303"/>
            <a:ext cx="4422182" cy="945688"/>
          </a:xfrm>
          <a:prstGeom prst="wedgeRoundRectCallout">
            <a:avLst>
              <a:gd name="adj1" fmla="val -8916"/>
              <a:gd name="adj2" fmla="val -1578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err="1"/>
              <a:t>maxOccurs</a:t>
            </a:r>
            <a:r>
              <a:rPr lang="en-GB" sz="2400" dirty="0"/>
              <a:t> is not specified because it defaults to 1</a:t>
            </a:r>
          </a:p>
        </p:txBody>
      </p:sp>
    </p:spTree>
    <p:extLst>
      <p:ext uri="{BB962C8B-B14F-4D97-AF65-F5344CB8AC3E}">
        <p14:creationId xmlns:p14="http://schemas.microsoft.com/office/powerpoint/2010/main" val="31385378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415600" y="1927600"/>
            <a:ext cx="5333200" cy="3002800"/>
          </a:xfrm>
          <a:prstGeom prst="rect">
            <a:avLst/>
          </a:prstGeom>
        </p:spPr>
        <p:txBody>
          <a:bodyPr spcFirstLastPara="1" vert="horz" wrap="square" lIns="121900" tIns="121900" rIns="121900" bIns="121900" rtlCol="0" anchor="t" anchorCtr="0">
            <a:noAutofit/>
          </a:bodyPr>
          <a:lstStyle/>
          <a:p>
            <a:pPr marL="0" indent="0">
              <a:buNone/>
            </a:pPr>
            <a:endParaRPr/>
          </a:p>
          <a:p>
            <a:pPr marL="0" indent="0">
              <a:buNone/>
            </a:pPr>
            <a:r>
              <a:rPr lang="en-GB">
                <a:solidFill>
                  <a:srgbClr val="0000FF"/>
                </a:solidFill>
              </a:rPr>
              <a:t>&lt;xs:element name="age" minOccurs="0"&gt;</a:t>
            </a:r>
            <a:endParaRPr>
              <a:solidFill>
                <a:srgbClr val="0000FF"/>
              </a:solidFill>
            </a:endParaRPr>
          </a:p>
          <a:p>
            <a:pPr marL="0" indent="0">
              <a:buNone/>
            </a:pPr>
            <a:r>
              <a:rPr lang="en-GB">
                <a:solidFill>
                  <a:srgbClr val="0000FF"/>
                </a:solidFill>
              </a:rPr>
              <a:t>  &lt;xs:simpleType&gt;</a:t>
            </a:r>
            <a:endParaRPr>
              <a:solidFill>
                <a:srgbClr val="0000FF"/>
              </a:solidFill>
            </a:endParaRPr>
          </a:p>
          <a:p>
            <a:pPr marL="0" indent="0">
              <a:buNone/>
            </a:pPr>
            <a:r>
              <a:rPr lang="en-GB">
                <a:solidFill>
                  <a:srgbClr val="0000FF"/>
                </a:solidFill>
              </a:rPr>
              <a:t>    &lt;xs:restriction base="xs:integer"&gt;</a:t>
            </a:r>
            <a:endParaRPr>
              <a:solidFill>
                <a:srgbClr val="0000FF"/>
              </a:solidFill>
            </a:endParaRPr>
          </a:p>
          <a:p>
            <a:pPr marL="0" indent="0">
              <a:buNone/>
            </a:pPr>
            <a:r>
              <a:rPr lang="en-GB">
                <a:solidFill>
                  <a:srgbClr val="0000FF"/>
                </a:solidFill>
              </a:rPr>
              <a:t>      &lt;xs:minInclusive value="1"/&gt;	 </a:t>
            </a:r>
            <a:endParaRPr>
              <a:solidFill>
                <a:srgbClr val="0000FF"/>
              </a:solidFill>
            </a:endParaRPr>
          </a:p>
          <a:p>
            <a:pPr marL="0" indent="0">
              <a:buNone/>
            </a:pPr>
            <a:r>
              <a:rPr lang="en-GB">
                <a:solidFill>
                  <a:srgbClr val="0000FF"/>
                </a:solidFill>
              </a:rPr>
              <a:t>      &lt;xs:maxInclusive value="115"/&gt;</a:t>
            </a:r>
            <a:endParaRPr>
              <a:solidFill>
                <a:srgbClr val="0000FF"/>
              </a:solidFill>
            </a:endParaRPr>
          </a:p>
          <a:p>
            <a:pPr marL="0" indent="0">
              <a:buNone/>
            </a:pPr>
            <a:r>
              <a:rPr lang="en-GB">
                <a:solidFill>
                  <a:srgbClr val="0000FF"/>
                </a:solidFill>
              </a:rPr>
              <a:t>    &lt;/xs:restriction&gt;</a:t>
            </a:r>
            <a:endParaRPr>
              <a:solidFill>
                <a:srgbClr val="0000FF"/>
              </a:solidFill>
            </a:endParaRPr>
          </a:p>
          <a:p>
            <a:pPr marL="0" indent="0">
              <a:buNone/>
            </a:pPr>
            <a:r>
              <a:rPr lang="en-GB">
                <a:solidFill>
                  <a:srgbClr val="0000FF"/>
                </a:solidFill>
              </a:rPr>
              <a:t>  &lt;/xs:simpleType&gt;</a:t>
            </a:r>
            <a:endParaRPr>
              <a:solidFill>
                <a:srgbClr val="0000FF"/>
              </a:solidFill>
            </a:endParaRPr>
          </a:p>
          <a:p>
            <a:pPr marL="0" indent="0">
              <a:buNone/>
            </a:pPr>
            <a:r>
              <a:rPr lang="en-GB">
                <a:solidFill>
                  <a:srgbClr val="0000FF"/>
                </a:solidFill>
              </a:rPr>
              <a:t>&lt;/xs:element&gt;</a:t>
            </a:r>
            <a:endParaRPr>
              <a:solidFill>
                <a:srgbClr val="0000FF"/>
              </a:solidFill>
            </a:endParaRPr>
          </a:p>
          <a:p>
            <a:pPr marL="0" indent="0">
              <a:spcAft>
                <a:spcPts val="2133"/>
              </a:spcAft>
              <a:buNone/>
            </a:pPr>
            <a:endParaRPr/>
          </a:p>
        </p:txBody>
      </p:sp>
      <p:sp>
        <p:nvSpPr>
          <p:cNvPr id="240" name="Shape 240"/>
          <p:cNvSpPr txBox="1">
            <a:spLocks noGrp="1"/>
          </p:cNvSpPr>
          <p:nvPr>
            <p:ph type="body" idx="2"/>
          </p:nvPr>
        </p:nvSpPr>
        <p:spPr>
          <a:xfrm>
            <a:off x="6443200" y="2745800"/>
            <a:ext cx="5333200" cy="1366400"/>
          </a:xfrm>
          <a:prstGeom prst="rect">
            <a:avLst/>
          </a:prstGeom>
        </p:spPr>
        <p:txBody>
          <a:bodyPr spcFirstLastPara="1" vert="horz" wrap="square" lIns="121900" tIns="121900" rIns="121900" bIns="121900" rtlCol="0" anchor="t" anchorCtr="0">
            <a:noAutofit/>
          </a:bodyPr>
          <a:lstStyle/>
          <a:p>
            <a:pPr marL="0" indent="0">
              <a:buNone/>
            </a:pPr>
            <a:r>
              <a:rPr lang="en-GB" sz="3200">
                <a:solidFill>
                  <a:srgbClr val="000000"/>
                </a:solidFill>
                <a:latin typeface="Calibri"/>
                <a:ea typeface="Calibri"/>
                <a:cs typeface="Calibri"/>
                <a:sym typeface="Calibri"/>
              </a:rPr>
              <a:t>age must be an integer between 1 and 115. </a:t>
            </a:r>
            <a:endParaRPr sz="3200">
              <a:solidFill>
                <a:srgbClr val="000000"/>
              </a:solidFill>
              <a:latin typeface="Calibri"/>
              <a:ea typeface="Calibri"/>
              <a:cs typeface="Calibri"/>
              <a:sym typeface="Calibri"/>
            </a:endParaRPr>
          </a:p>
          <a:p>
            <a:pPr marL="0" indent="0">
              <a:spcBef>
                <a:spcPts val="2133"/>
              </a:spcBef>
              <a:spcAft>
                <a:spcPts val="2133"/>
              </a:spcAft>
              <a:buNone/>
            </a:pPr>
            <a:endParaRPr sz="3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625341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415600" y="802400"/>
            <a:ext cx="5333200" cy="5961600"/>
          </a:xfrm>
          <a:prstGeom prst="rect">
            <a:avLst/>
          </a:prstGeom>
        </p:spPr>
        <p:txBody>
          <a:bodyPr spcFirstLastPara="1" vert="horz" wrap="square" lIns="121900" tIns="121900" rIns="121900" bIns="121900" rtlCol="0" anchor="t" anchorCtr="0">
            <a:noAutofit/>
          </a:bodyPr>
          <a:lstStyle/>
          <a:p>
            <a:pPr marL="0" indent="0">
              <a:lnSpc>
                <a:spcPct val="120000"/>
              </a:lnSpc>
              <a:buNone/>
            </a:pPr>
            <a:endParaRPr sz="1333"/>
          </a:p>
          <a:p>
            <a:pPr marL="0" indent="0">
              <a:lnSpc>
                <a:spcPct val="120000"/>
              </a:lnSpc>
              <a:buNone/>
            </a:pPr>
            <a:r>
              <a:rPr lang="en-GB" sz="1333"/>
              <a:t>&lt;xs:element name="people"&gt;</a:t>
            </a:r>
            <a:endParaRPr sz="1333"/>
          </a:p>
          <a:p>
            <a:pPr marL="0" indent="0">
              <a:lnSpc>
                <a:spcPct val="120000"/>
              </a:lnSpc>
              <a:buNone/>
            </a:pPr>
            <a:r>
              <a:rPr lang="en-GB" sz="1333"/>
              <a:t> &lt;xs:complexType&gt;</a:t>
            </a:r>
            <a:endParaRPr sz="1333"/>
          </a:p>
          <a:p>
            <a:pPr marL="0" indent="0">
              <a:lnSpc>
                <a:spcPct val="120000"/>
              </a:lnSpc>
              <a:buNone/>
            </a:pPr>
            <a:r>
              <a:rPr lang="en-GB" sz="1333"/>
              <a:t>   &lt;xs:sequence&gt;</a:t>
            </a:r>
            <a:endParaRPr sz="1333"/>
          </a:p>
          <a:p>
            <a:pPr marL="0" indent="0">
              <a:lnSpc>
                <a:spcPct val="120000"/>
              </a:lnSpc>
              <a:buNone/>
            </a:pPr>
            <a:r>
              <a:rPr lang="en-GB" sz="1333"/>
              <a:t>     &lt;xs:element name="person" maxOccurs="unbounded"&gt;</a:t>
            </a:r>
            <a:endParaRPr sz="1333"/>
          </a:p>
          <a:p>
            <a:pPr marL="0" indent="0">
              <a:lnSpc>
                <a:spcPct val="120000"/>
              </a:lnSpc>
              <a:buNone/>
            </a:pPr>
            <a:r>
              <a:rPr lang="en-GB" sz="1333"/>
              <a:t>       &lt;xs:complexType&gt;</a:t>
            </a:r>
            <a:endParaRPr sz="1333"/>
          </a:p>
          <a:p>
            <a:pPr marL="0" indent="0">
              <a:lnSpc>
                <a:spcPct val="120000"/>
              </a:lnSpc>
              <a:buNone/>
            </a:pPr>
            <a:r>
              <a:rPr lang="en-GB" sz="1333"/>
              <a:t>         &lt;xs:sequence&gt;</a:t>
            </a:r>
            <a:endParaRPr sz="1333"/>
          </a:p>
          <a:p>
            <a:pPr marL="0" indent="0">
              <a:lnSpc>
                <a:spcPct val="120000"/>
              </a:lnSpc>
              <a:buNone/>
            </a:pPr>
            <a:r>
              <a:rPr lang="en-GB" sz="1333"/>
              <a:t>           &lt;xs:element name="name"&gt;</a:t>
            </a:r>
            <a:endParaRPr sz="1333"/>
          </a:p>
          <a:p>
            <a:pPr marL="0" indent="0">
              <a:lnSpc>
                <a:spcPct val="120000"/>
              </a:lnSpc>
              <a:buNone/>
            </a:pPr>
            <a:r>
              <a:rPr lang="en-GB" sz="1333"/>
              <a:t>             …</a:t>
            </a:r>
            <a:endParaRPr sz="1333"/>
          </a:p>
          <a:p>
            <a:pPr marL="0" indent="0">
              <a:lnSpc>
                <a:spcPct val="120000"/>
              </a:lnSpc>
              <a:buNone/>
            </a:pPr>
            <a:r>
              <a:rPr lang="en-GB" sz="1333"/>
              <a:t>           &lt;xs:element name="age" minOccurs="0"&gt;</a:t>
            </a:r>
            <a:endParaRPr sz="1333"/>
          </a:p>
          <a:p>
            <a:pPr marL="0" indent="0">
              <a:lnSpc>
                <a:spcPct val="120000"/>
              </a:lnSpc>
              <a:buNone/>
            </a:pPr>
            <a:r>
              <a:rPr lang="en-GB" sz="1333"/>
              <a:t>             &lt;xs:simpleType&gt;</a:t>
            </a:r>
            <a:endParaRPr sz="1333"/>
          </a:p>
          <a:p>
            <a:pPr marL="0" indent="0">
              <a:buNone/>
            </a:pPr>
            <a:r>
              <a:rPr lang="en-GB" sz="1333"/>
              <a:t>               &lt;xs:restriction base="xs:integer"&gt;</a:t>
            </a:r>
            <a:endParaRPr sz="1333"/>
          </a:p>
          <a:p>
            <a:pPr marL="0" indent="0">
              <a:buNone/>
            </a:pPr>
            <a:r>
              <a:rPr lang="en-GB" sz="1333"/>
              <a:t>                 &lt;xs:minInclusive value="1"/&gt;	 </a:t>
            </a:r>
            <a:endParaRPr sz="1333"/>
          </a:p>
          <a:p>
            <a:pPr marL="0" indent="0">
              <a:buNone/>
            </a:pPr>
            <a:r>
              <a:rPr lang="en-GB" sz="1333"/>
              <a:t>                 &lt;xs:maxInclusive value="115"/&gt;</a:t>
            </a:r>
            <a:endParaRPr sz="1333"/>
          </a:p>
          <a:p>
            <a:pPr marL="0" indent="0">
              <a:buNone/>
            </a:pPr>
            <a:r>
              <a:rPr lang="en-GB" sz="1333"/>
              <a:t>               &lt;/xs:restriction&gt;</a:t>
            </a:r>
            <a:endParaRPr sz="1333"/>
          </a:p>
          <a:p>
            <a:pPr marL="0" indent="0">
              <a:buNone/>
            </a:pPr>
            <a:r>
              <a:rPr lang="en-GB" sz="1333"/>
              <a:t>             &lt;/xs:simpleType&gt;</a:t>
            </a:r>
            <a:endParaRPr sz="1333"/>
          </a:p>
          <a:p>
            <a:pPr marL="0" indent="0">
              <a:buNone/>
            </a:pPr>
            <a:r>
              <a:rPr lang="en-GB" sz="1333"/>
              <a:t>           &lt;/xs:element&gt;</a:t>
            </a:r>
            <a:endParaRPr sz="1333"/>
          </a:p>
          <a:p>
            <a:pPr marL="0" indent="0">
              <a:buNone/>
            </a:pPr>
            <a:r>
              <a:rPr lang="en-GB" sz="1333"/>
              <a:t>         &lt;/xs:sequence&gt;</a:t>
            </a:r>
            <a:endParaRPr sz="1333"/>
          </a:p>
          <a:p>
            <a:pPr marL="0" indent="0">
              <a:buClr>
                <a:schemeClr val="dk1"/>
              </a:buClr>
              <a:buSzPts val="1100"/>
              <a:buNone/>
            </a:pPr>
            <a:r>
              <a:rPr lang="en-GB" sz="1333"/>
              <a:t>         </a:t>
            </a:r>
            <a:r>
              <a:rPr lang="en-GB" sz="1333">
                <a:solidFill>
                  <a:srgbClr val="0000FF"/>
                </a:solidFill>
              </a:rPr>
              <a:t>&lt;xs:attribute name="id" type="xs:string" use="required"/&gt;</a:t>
            </a:r>
            <a:endParaRPr sz="1333">
              <a:solidFill>
                <a:srgbClr val="0000FF"/>
              </a:solidFill>
            </a:endParaRPr>
          </a:p>
          <a:p>
            <a:pPr marL="0" indent="0">
              <a:buClr>
                <a:schemeClr val="dk1"/>
              </a:buClr>
              <a:buSzPts val="1100"/>
              <a:buNone/>
            </a:pPr>
            <a:r>
              <a:rPr lang="en-GB" sz="1333"/>
              <a:t>       &lt;/xs:complexType&gt;</a:t>
            </a:r>
            <a:endParaRPr sz="1333"/>
          </a:p>
          <a:p>
            <a:pPr marL="0" indent="0">
              <a:buClr>
                <a:schemeClr val="dk1"/>
              </a:buClr>
              <a:buSzPts val="1100"/>
              <a:buNone/>
            </a:pPr>
            <a:r>
              <a:rPr lang="en-GB" sz="1333"/>
              <a:t>     &lt;/xs:element&gt;			</a:t>
            </a:r>
            <a:endParaRPr sz="1333"/>
          </a:p>
          <a:p>
            <a:pPr marL="0" indent="0">
              <a:buClr>
                <a:schemeClr val="dk1"/>
              </a:buClr>
              <a:buSzPts val="1100"/>
              <a:buNone/>
            </a:pPr>
            <a:r>
              <a:rPr lang="en-GB" sz="1333"/>
              <a:t>   &lt;/xs:sequence&gt;        		</a:t>
            </a:r>
            <a:endParaRPr sz="1333"/>
          </a:p>
          <a:p>
            <a:pPr marL="0" indent="0">
              <a:buClr>
                <a:schemeClr val="dk1"/>
              </a:buClr>
              <a:buSzPts val="1100"/>
              <a:buNone/>
            </a:pPr>
            <a:r>
              <a:rPr lang="en-GB" sz="1333"/>
              <a:t> &lt;/xs:complexType&gt;   </a:t>
            </a:r>
            <a:endParaRPr sz="1333"/>
          </a:p>
          <a:p>
            <a:pPr marL="0" indent="0">
              <a:buNone/>
            </a:pPr>
            <a:r>
              <a:rPr lang="en-GB" sz="1333"/>
              <a:t>&lt;/xs:element&gt;</a:t>
            </a:r>
            <a:endParaRPr sz="1333"/>
          </a:p>
          <a:p>
            <a:pPr marL="0" indent="0">
              <a:buClr>
                <a:schemeClr val="dk1"/>
              </a:buClr>
              <a:buSzPts val="1100"/>
              <a:buNone/>
            </a:pPr>
            <a:r>
              <a:rPr lang="en-GB" sz="1333"/>
              <a:t>&lt;/xs:schema&gt; </a:t>
            </a:r>
            <a:endParaRPr sz="1333"/>
          </a:p>
          <a:p>
            <a:pPr marL="0" indent="0">
              <a:spcAft>
                <a:spcPts val="2133"/>
              </a:spcAft>
              <a:buNone/>
            </a:pPr>
            <a:endParaRPr sz="1333"/>
          </a:p>
        </p:txBody>
      </p:sp>
      <p:sp>
        <p:nvSpPr>
          <p:cNvPr id="246" name="Shape 246"/>
          <p:cNvSpPr txBox="1">
            <a:spLocks noGrp="1"/>
          </p:cNvSpPr>
          <p:nvPr>
            <p:ph type="body" idx="2"/>
          </p:nvPr>
        </p:nvSpPr>
        <p:spPr>
          <a:xfrm>
            <a:off x="6443203" y="1386360"/>
            <a:ext cx="5333200" cy="2938800"/>
          </a:xfrm>
          <a:prstGeom prst="rect">
            <a:avLst/>
          </a:prstGeom>
        </p:spPr>
        <p:txBody>
          <a:bodyPr spcFirstLastPara="1" vert="horz" wrap="square" lIns="121900" tIns="121900" rIns="121900" bIns="121900" rtlCol="0" anchor="t" anchorCtr="0">
            <a:noAutofit/>
          </a:bodyPr>
          <a:lstStyle/>
          <a:p>
            <a:pPr marL="0" indent="0">
              <a:buNone/>
            </a:pPr>
            <a:r>
              <a:rPr lang="en-GB" sz="3200" dirty="0">
                <a:solidFill>
                  <a:srgbClr val="000000"/>
                </a:solidFill>
                <a:latin typeface="Calibri"/>
                <a:ea typeface="Calibri"/>
                <a:cs typeface="Calibri"/>
                <a:sym typeface="Calibri"/>
              </a:rPr>
              <a:t>Attributes are specified last</a:t>
            </a:r>
          </a:p>
          <a:p>
            <a:pPr marL="0" indent="0">
              <a:buNone/>
            </a:pPr>
            <a:endParaRPr lang="en-GB" sz="3200" dirty="0">
              <a:solidFill>
                <a:srgbClr val="000000"/>
              </a:solidFill>
              <a:latin typeface="Calibri"/>
              <a:ea typeface="Calibri"/>
              <a:cs typeface="Calibri"/>
              <a:sym typeface="Calibri"/>
            </a:endParaRPr>
          </a:p>
          <a:p>
            <a:pPr marL="0" indent="0">
              <a:buNone/>
            </a:pPr>
            <a:r>
              <a:rPr lang="en-GB" sz="3200" dirty="0">
                <a:solidFill>
                  <a:srgbClr val="000000"/>
                </a:solidFill>
                <a:latin typeface="Calibri"/>
                <a:ea typeface="Calibri"/>
                <a:cs typeface="Calibri"/>
                <a:sym typeface="Calibri"/>
              </a:rPr>
              <a:t>You must define them after the </a:t>
            </a:r>
            <a:r>
              <a:rPr lang="en-GB" sz="3200" i="1" dirty="0">
                <a:solidFill>
                  <a:srgbClr val="000000"/>
                </a:solidFill>
                <a:latin typeface="Calibri"/>
                <a:ea typeface="Calibri"/>
                <a:cs typeface="Calibri"/>
                <a:sym typeface="Calibri"/>
              </a:rPr>
              <a:t>&lt;/</a:t>
            </a:r>
            <a:r>
              <a:rPr lang="en-GB" sz="3200" i="1" dirty="0" err="1">
                <a:solidFill>
                  <a:srgbClr val="000000"/>
                </a:solidFill>
                <a:latin typeface="Calibri"/>
                <a:ea typeface="Calibri"/>
                <a:cs typeface="Calibri"/>
                <a:sym typeface="Calibri"/>
              </a:rPr>
              <a:t>xs:sequence</a:t>
            </a:r>
            <a:r>
              <a:rPr lang="en-GB" sz="3200" i="1" dirty="0">
                <a:solidFill>
                  <a:srgbClr val="000000"/>
                </a:solidFill>
                <a:latin typeface="Calibri"/>
                <a:ea typeface="Calibri"/>
                <a:cs typeface="Calibri"/>
                <a:sym typeface="Calibri"/>
              </a:rPr>
              <a:t>&gt; </a:t>
            </a:r>
            <a:r>
              <a:rPr lang="en-GB" sz="3200" dirty="0">
                <a:solidFill>
                  <a:srgbClr val="000000"/>
                </a:solidFill>
                <a:latin typeface="Calibri"/>
                <a:ea typeface="Calibri"/>
                <a:cs typeface="Calibri"/>
                <a:sym typeface="Calibri"/>
              </a:rPr>
              <a:t>but before the  </a:t>
            </a:r>
            <a:r>
              <a:rPr lang="en-GB" sz="3200" i="1" dirty="0">
                <a:solidFill>
                  <a:srgbClr val="000000"/>
                </a:solidFill>
                <a:latin typeface="Calibri"/>
                <a:ea typeface="Calibri"/>
                <a:cs typeface="Calibri"/>
                <a:sym typeface="Calibri"/>
              </a:rPr>
              <a:t>&lt;/</a:t>
            </a:r>
            <a:r>
              <a:rPr lang="en-GB" sz="3200" i="1" dirty="0" err="1">
                <a:solidFill>
                  <a:srgbClr val="000000"/>
                </a:solidFill>
                <a:latin typeface="Calibri"/>
                <a:ea typeface="Calibri"/>
                <a:cs typeface="Calibri"/>
                <a:sym typeface="Calibri"/>
              </a:rPr>
              <a:t>xs:complexType</a:t>
            </a:r>
            <a:r>
              <a:rPr lang="en-GB" sz="3200" i="1" dirty="0">
                <a:solidFill>
                  <a:srgbClr val="000000"/>
                </a:solidFill>
                <a:latin typeface="Calibri"/>
                <a:ea typeface="Calibri"/>
                <a:cs typeface="Calibri"/>
                <a:sym typeface="Calibri"/>
              </a:rPr>
              <a:t>&gt; </a:t>
            </a:r>
            <a:endParaRPr sz="3200" i="1" dirty="0">
              <a:solidFill>
                <a:srgbClr val="000000"/>
              </a:solidFill>
              <a:latin typeface="Calibri"/>
              <a:ea typeface="Calibri"/>
              <a:cs typeface="Calibri"/>
              <a:sym typeface="Calibri"/>
            </a:endParaRPr>
          </a:p>
          <a:p>
            <a:pPr marL="0" indent="0">
              <a:spcBef>
                <a:spcPts val="2133"/>
              </a:spcBef>
              <a:spcAft>
                <a:spcPts val="2133"/>
              </a:spcAft>
              <a:buNone/>
            </a:pPr>
            <a:r>
              <a:rPr lang="en-GB" sz="3200" dirty="0">
                <a:solidFill>
                  <a:srgbClr val="0000FF"/>
                </a:solidFill>
                <a:latin typeface="Calibri"/>
                <a:ea typeface="Calibri"/>
                <a:cs typeface="Calibri"/>
                <a:sym typeface="Calibri"/>
              </a:rPr>
              <a:t>Here we say person must have an</a:t>
            </a:r>
            <a:r>
              <a:rPr lang="en-GB" sz="3200" i="1" dirty="0">
                <a:solidFill>
                  <a:srgbClr val="0000FF"/>
                </a:solidFill>
                <a:latin typeface="Calibri"/>
                <a:ea typeface="Calibri"/>
                <a:cs typeface="Calibri"/>
                <a:sym typeface="Calibri"/>
              </a:rPr>
              <a:t> id </a:t>
            </a:r>
            <a:r>
              <a:rPr lang="en-GB" sz="3200" dirty="0">
                <a:solidFill>
                  <a:srgbClr val="0000FF"/>
                </a:solidFill>
                <a:latin typeface="Calibri"/>
                <a:ea typeface="Calibri"/>
                <a:cs typeface="Calibri"/>
                <a:sym typeface="Calibri"/>
              </a:rPr>
              <a:t>attribute</a:t>
            </a:r>
            <a:endParaRPr sz="3200" dirty="0">
              <a:solidFill>
                <a:srgbClr val="0000FF"/>
              </a:solidFill>
              <a:latin typeface="Calibri"/>
              <a:ea typeface="Calibri"/>
              <a:cs typeface="Calibri"/>
              <a:sym typeface="Calibri"/>
            </a:endParaRPr>
          </a:p>
        </p:txBody>
      </p:sp>
    </p:spTree>
    <p:extLst>
      <p:ext uri="{BB962C8B-B14F-4D97-AF65-F5344CB8AC3E}">
        <p14:creationId xmlns:p14="http://schemas.microsoft.com/office/powerpoint/2010/main" val="28284120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p:nvPr/>
        </p:nvSpPr>
        <p:spPr>
          <a:xfrm>
            <a:off x="0" y="0"/>
            <a:ext cx="12192000" cy="6858000"/>
          </a:xfrm>
          <a:prstGeom prst="rect">
            <a:avLst/>
          </a:prstGeom>
          <a:noFill/>
          <a:ln>
            <a:noFill/>
          </a:ln>
        </p:spPr>
        <p:txBody>
          <a:bodyPr spcFirstLastPara="1" wrap="square" lIns="121900" tIns="121900" rIns="121900" bIns="121900" anchor="ctr" anchorCtr="0">
            <a:noAutofit/>
          </a:bodyPr>
          <a:lstStyle/>
          <a:p>
            <a:pPr marL="609585" indent="-507987">
              <a:lnSpc>
                <a:spcPct val="115000"/>
              </a:lnSpc>
              <a:buClr>
                <a:schemeClr val="dk1"/>
              </a:buClr>
              <a:buSzPts val="2400"/>
              <a:buFont typeface="Calibri"/>
              <a:buChar char="●"/>
            </a:pPr>
            <a:r>
              <a:rPr lang="en-GB" sz="3200" dirty="0">
                <a:latin typeface="Calibri"/>
                <a:ea typeface="Calibri"/>
                <a:cs typeface="Calibri"/>
                <a:sym typeface="Calibri"/>
              </a:rPr>
              <a:t>Other data types: </a:t>
            </a:r>
            <a:r>
              <a:rPr lang="en-GB" sz="3200" dirty="0" err="1">
                <a:latin typeface="Calibri"/>
                <a:ea typeface="Calibri"/>
                <a:cs typeface="Calibri"/>
                <a:sym typeface="Calibri"/>
              </a:rPr>
              <a:t>xs:</a:t>
            </a:r>
            <a:r>
              <a:rPr lang="en-GB" sz="3200" dirty="0" err="1">
                <a:solidFill>
                  <a:srgbClr val="0000FF"/>
                </a:solidFill>
                <a:latin typeface="Calibri"/>
                <a:ea typeface="Calibri"/>
                <a:cs typeface="Calibri"/>
                <a:sym typeface="Calibri"/>
              </a:rPr>
              <a:t>decimal</a:t>
            </a:r>
            <a:r>
              <a:rPr lang="en-GB" sz="3200" dirty="0">
                <a:latin typeface="Calibri"/>
                <a:ea typeface="Calibri"/>
                <a:cs typeface="Calibri"/>
                <a:sym typeface="Calibri"/>
              </a:rPr>
              <a:t>, </a:t>
            </a:r>
            <a:r>
              <a:rPr lang="en-GB" sz="3200" dirty="0" err="1">
                <a:latin typeface="Calibri"/>
                <a:ea typeface="Calibri"/>
                <a:cs typeface="Calibri"/>
                <a:sym typeface="Calibri"/>
              </a:rPr>
              <a:t>xs:</a:t>
            </a:r>
            <a:r>
              <a:rPr lang="en-GB" sz="3200" dirty="0" err="1">
                <a:solidFill>
                  <a:srgbClr val="0000FF"/>
                </a:solidFill>
                <a:latin typeface="Calibri"/>
                <a:ea typeface="Calibri"/>
                <a:cs typeface="Calibri"/>
                <a:sym typeface="Calibri"/>
              </a:rPr>
              <a:t>boolean</a:t>
            </a:r>
            <a:r>
              <a:rPr lang="en-GB" sz="3200" dirty="0">
                <a:latin typeface="Calibri"/>
                <a:ea typeface="Calibri"/>
                <a:cs typeface="Calibri"/>
                <a:sym typeface="Calibri"/>
              </a:rPr>
              <a:t>, </a:t>
            </a:r>
            <a:r>
              <a:rPr lang="en-GB" sz="3200" dirty="0" err="1">
                <a:latin typeface="Calibri"/>
                <a:ea typeface="Calibri"/>
                <a:cs typeface="Calibri"/>
                <a:sym typeface="Calibri"/>
              </a:rPr>
              <a:t>xs:</a:t>
            </a:r>
            <a:r>
              <a:rPr lang="en-GB" sz="3200" dirty="0" err="1">
                <a:solidFill>
                  <a:srgbClr val="0000FF"/>
                </a:solidFill>
                <a:latin typeface="Calibri"/>
                <a:ea typeface="Calibri"/>
                <a:cs typeface="Calibri"/>
                <a:sym typeface="Calibri"/>
              </a:rPr>
              <a:t>date</a:t>
            </a:r>
            <a:r>
              <a:rPr lang="en-GB" sz="3200" dirty="0">
                <a:latin typeface="Calibri"/>
                <a:ea typeface="Calibri"/>
                <a:cs typeface="Calibri"/>
                <a:sym typeface="Calibri"/>
              </a:rPr>
              <a:t>, </a:t>
            </a:r>
            <a:r>
              <a:rPr lang="en-GB" sz="3200" dirty="0" err="1">
                <a:latin typeface="Calibri"/>
                <a:ea typeface="Calibri"/>
                <a:cs typeface="Calibri"/>
                <a:sym typeface="Calibri"/>
              </a:rPr>
              <a:t>xs:</a:t>
            </a:r>
            <a:r>
              <a:rPr lang="en-GB" sz="3200" dirty="0" err="1">
                <a:solidFill>
                  <a:srgbClr val="0000FF"/>
                </a:solidFill>
                <a:latin typeface="Calibri"/>
                <a:ea typeface="Calibri"/>
                <a:cs typeface="Calibri"/>
                <a:sym typeface="Calibri"/>
              </a:rPr>
              <a:t>time</a:t>
            </a:r>
            <a:endParaRPr sz="3200" dirty="0">
              <a:solidFill>
                <a:srgbClr val="0000FF"/>
              </a:solidFill>
              <a:latin typeface="Calibri"/>
              <a:ea typeface="Calibri"/>
              <a:cs typeface="Calibri"/>
              <a:sym typeface="Calibri"/>
            </a:endParaRPr>
          </a:p>
          <a:p>
            <a:pPr marL="609585" indent="-507987">
              <a:lnSpc>
                <a:spcPct val="115000"/>
              </a:lnSpc>
              <a:buClr>
                <a:schemeClr val="dk1"/>
              </a:buClr>
              <a:buSzPts val="2400"/>
              <a:buFont typeface="Calibri"/>
              <a:buChar char="●"/>
            </a:pPr>
            <a:r>
              <a:rPr lang="en-GB" sz="3200" dirty="0">
                <a:latin typeface="Calibri"/>
                <a:ea typeface="Calibri"/>
                <a:cs typeface="Calibri"/>
                <a:sym typeface="Calibri"/>
              </a:rPr>
              <a:t>Default value of </a:t>
            </a:r>
            <a:r>
              <a:rPr lang="en-GB" sz="3200" dirty="0">
                <a:solidFill>
                  <a:srgbClr val="0000FF"/>
                </a:solidFill>
                <a:latin typeface="Calibri"/>
                <a:ea typeface="Calibri"/>
                <a:cs typeface="Calibri"/>
                <a:sym typeface="Calibri"/>
              </a:rPr>
              <a:t>minOccurs</a:t>
            </a:r>
            <a:r>
              <a:rPr lang="en-GB" sz="3200" dirty="0">
                <a:latin typeface="Calibri"/>
                <a:ea typeface="Calibri"/>
                <a:cs typeface="Calibri"/>
                <a:sym typeface="Calibri"/>
              </a:rPr>
              <a:t> &amp; </a:t>
            </a:r>
            <a:r>
              <a:rPr lang="en-GB" sz="3200" dirty="0" err="1">
                <a:solidFill>
                  <a:srgbClr val="0000FF"/>
                </a:solidFill>
                <a:latin typeface="Calibri"/>
                <a:ea typeface="Calibri"/>
                <a:cs typeface="Calibri"/>
                <a:sym typeface="Calibri"/>
              </a:rPr>
              <a:t>maxOccurs</a:t>
            </a:r>
            <a:r>
              <a:rPr lang="en-GB" sz="3200" dirty="0">
                <a:latin typeface="Calibri"/>
                <a:ea typeface="Calibri"/>
                <a:cs typeface="Calibri"/>
                <a:sym typeface="Calibri"/>
              </a:rPr>
              <a:t> is 1</a:t>
            </a:r>
            <a:endParaRPr sz="3200" dirty="0">
              <a:latin typeface="Calibri"/>
              <a:ea typeface="Calibri"/>
              <a:cs typeface="Calibri"/>
              <a:sym typeface="Calibri"/>
            </a:endParaRPr>
          </a:p>
        </p:txBody>
      </p:sp>
    </p:spTree>
    <p:extLst>
      <p:ext uri="{BB962C8B-B14F-4D97-AF65-F5344CB8AC3E}">
        <p14:creationId xmlns:p14="http://schemas.microsoft.com/office/powerpoint/2010/main" val="8198154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GB"/>
              <a:t>Restrictions - enumeration</a:t>
            </a:r>
            <a:endParaRPr/>
          </a:p>
        </p:txBody>
      </p:sp>
      <p:sp>
        <p:nvSpPr>
          <p:cNvPr id="257" name="Shape 257"/>
          <p:cNvSpPr txBox="1">
            <a:spLocks noGrp="1"/>
          </p:cNvSpPr>
          <p:nvPr>
            <p:ph type="body" idx="1"/>
          </p:nvPr>
        </p:nvSpPr>
        <p:spPr>
          <a:xfrm>
            <a:off x="415600" y="1815833"/>
            <a:ext cx="5702800" cy="3497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sz="2400" dirty="0">
                <a:solidFill>
                  <a:srgbClr val="0000FF"/>
                </a:solidFill>
              </a:rPr>
              <a:t>&lt;</a:t>
            </a:r>
            <a:r>
              <a:rPr lang="en-GB" sz="2400" dirty="0" err="1">
                <a:solidFill>
                  <a:srgbClr val="0000FF"/>
                </a:solidFill>
              </a:rPr>
              <a:t>xs:element</a:t>
            </a:r>
            <a:r>
              <a:rPr lang="en-GB" sz="2400" dirty="0">
                <a:solidFill>
                  <a:srgbClr val="0000FF"/>
                </a:solidFill>
              </a:rPr>
              <a:t> name="car"&gt;</a:t>
            </a:r>
            <a:endParaRPr sz="2400" dirty="0">
              <a:solidFill>
                <a:srgbClr val="0000FF"/>
              </a:solidFill>
            </a:endParaRPr>
          </a:p>
          <a:p>
            <a:pPr marL="0" indent="0">
              <a:buClr>
                <a:schemeClr val="dk1"/>
              </a:buClr>
              <a:buSzPts val="1100"/>
              <a:buNone/>
            </a:pPr>
            <a:r>
              <a:rPr lang="en-GB" sz="2400" dirty="0">
                <a:solidFill>
                  <a:srgbClr val="0000FF"/>
                </a:solidFill>
                <a:highlight>
                  <a:srgbClr val="FFFFFF"/>
                </a:highlight>
              </a:rPr>
              <a:t>  </a:t>
            </a:r>
            <a:r>
              <a:rPr lang="en-GB" sz="2400" dirty="0">
                <a:solidFill>
                  <a:srgbClr val="0000FF"/>
                </a:solidFill>
              </a:rPr>
              <a:t>&lt;</a:t>
            </a:r>
            <a:r>
              <a:rPr lang="en-GB" sz="2400" dirty="0" err="1">
                <a:solidFill>
                  <a:srgbClr val="0000FF"/>
                </a:solidFill>
              </a:rPr>
              <a:t>xs:simpleType</a:t>
            </a:r>
            <a:r>
              <a:rPr lang="en-GB" sz="2400" dirty="0">
                <a:solidFill>
                  <a:srgbClr val="0000FF"/>
                </a:solidFill>
              </a:rPr>
              <a:t>&gt;</a:t>
            </a:r>
            <a:endParaRPr sz="2400" dirty="0">
              <a:solidFill>
                <a:srgbClr val="0000FF"/>
              </a:solidFill>
            </a:endParaRPr>
          </a:p>
          <a:p>
            <a:pPr marL="0" indent="0">
              <a:buClr>
                <a:schemeClr val="dk1"/>
              </a:buClr>
              <a:buSzPts val="1100"/>
              <a:buNone/>
            </a:pPr>
            <a:r>
              <a:rPr lang="en-GB" sz="2400" dirty="0">
                <a:solidFill>
                  <a:srgbClr val="0000FF"/>
                </a:solidFill>
                <a:highlight>
                  <a:srgbClr val="FFFFFF"/>
                </a:highlight>
              </a:rPr>
              <a:t>    </a:t>
            </a:r>
            <a:r>
              <a:rPr lang="en-GB" sz="2400" dirty="0">
                <a:solidFill>
                  <a:srgbClr val="0000FF"/>
                </a:solidFill>
              </a:rPr>
              <a:t>&lt;</a:t>
            </a:r>
            <a:r>
              <a:rPr lang="en-GB" sz="2400" dirty="0" err="1">
                <a:solidFill>
                  <a:srgbClr val="0000FF"/>
                </a:solidFill>
              </a:rPr>
              <a:t>xs:restriction</a:t>
            </a:r>
            <a:r>
              <a:rPr lang="en-GB" sz="2400" dirty="0">
                <a:solidFill>
                  <a:srgbClr val="0000FF"/>
                </a:solidFill>
              </a:rPr>
              <a:t> base="</a:t>
            </a:r>
            <a:r>
              <a:rPr lang="en-GB" sz="2400" dirty="0" err="1">
                <a:solidFill>
                  <a:srgbClr val="0000FF"/>
                </a:solidFill>
              </a:rPr>
              <a:t>xs:string</a:t>
            </a:r>
            <a:r>
              <a:rPr lang="en-GB" sz="2400" dirty="0">
                <a:solidFill>
                  <a:srgbClr val="0000FF"/>
                </a:solidFill>
              </a:rPr>
              <a:t>"&gt;</a:t>
            </a:r>
            <a:endParaRPr sz="2400" dirty="0">
              <a:solidFill>
                <a:srgbClr val="0000FF"/>
              </a:solidFill>
            </a:endParaRPr>
          </a:p>
          <a:p>
            <a:pPr marL="0" indent="0">
              <a:buClr>
                <a:schemeClr val="dk1"/>
              </a:buClr>
              <a:buSzPts val="1100"/>
              <a:buNone/>
            </a:pPr>
            <a:r>
              <a:rPr lang="en-GB" sz="2400" dirty="0">
                <a:solidFill>
                  <a:srgbClr val="0000FF"/>
                </a:solidFill>
                <a:highlight>
                  <a:srgbClr val="FFFFFF"/>
                </a:highlight>
              </a:rPr>
              <a:t>      </a:t>
            </a:r>
            <a:r>
              <a:rPr lang="en-GB" sz="2400" dirty="0">
                <a:solidFill>
                  <a:srgbClr val="0000FF"/>
                </a:solidFill>
              </a:rPr>
              <a:t>&lt;</a:t>
            </a:r>
            <a:r>
              <a:rPr lang="en-GB" sz="2400" dirty="0" err="1">
                <a:solidFill>
                  <a:srgbClr val="0000FF"/>
                </a:solidFill>
              </a:rPr>
              <a:t>xs:enumeration</a:t>
            </a:r>
            <a:r>
              <a:rPr lang="en-GB" sz="2400" dirty="0">
                <a:solidFill>
                  <a:srgbClr val="0000FF"/>
                </a:solidFill>
              </a:rPr>
              <a:t> value="Audi"/&gt;</a:t>
            </a:r>
            <a:endParaRPr sz="2400" dirty="0">
              <a:solidFill>
                <a:srgbClr val="0000FF"/>
              </a:solidFill>
            </a:endParaRPr>
          </a:p>
          <a:p>
            <a:pPr marL="0" indent="0">
              <a:buClr>
                <a:schemeClr val="dk1"/>
              </a:buClr>
              <a:buSzPts val="1100"/>
              <a:buNone/>
            </a:pPr>
            <a:r>
              <a:rPr lang="en-GB" sz="2400" dirty="0">
                <a:solidFill>
                  <a:srgbClr val="0000FF"/>
                </a:solidFill>
                <a:highlight>
                  <a:srgbClr val="FFFFFF"/>
                </a:highlight>
              </a:rPr>
              <a:t>      </a:t>
            </a:r>
            <a:r>
              <a:rPr lang="en-GB" sz="2400" dirty="0">
                <a:solidFill>
                  <a:srgbClr val="0000FF"/>
                </a:solidFill>
              </a:rPr>
              <a:t>&lt;</a:t>
            </a:r>
            <a:r>
              <a:rPr lang="en-GB" sz="2400" dirty="0" err="1">
                <a:solidFill>
                  <a:srgbClr val="0000FF"/>
                </a:solidFill>
              </a:rPr>
              <a:t>xs:enumeration</a:t>
            </a:r>
            <a:r>
              <a:rPr lang="en-GB" sz="2400" dirty="0">
                <a:solidFill>
                  <a:srgbClr val="0000FF"/>
                </a:solidFill>
              </a:rPr>
              <a:t> value="Golf"/&gt;</a:t>
            </a:r>
            <a:endParaRPr sz="2400" dirty="0">
              <a:solidFill>
                <a:srgbClr val="0000FF"/>
              </a:solidFill>
            </a:endParaRPr>
          </a:p>
          <a:p>
            <a:pPr marL="0" indent="0">
              <a:buClr>
                <a:schemeClr val="dk1"/>
              </a:buClr>
              <a:buSzPts val="1100"/>
              <a:buNone/>
            </a:pPr>
            <a:r>
              <a:rPr lang="en-GB" sz="2400" dirty="0">
                <a:solidFill>
                  <a:srgbClr val="0000FF"/>
                </a:solidFill>
                <a:highlight>
                  <a:srgbClr val="FFFFFF"/>
                </a:highlight>
              </a:rPr>
              <a:t>      </a:t>
            </a:r>
            <a:r>
              <a:rPr lang="en-GB" sz="2400" dirty="0">
                <a:solidFill>
                  <a:srgbClr val="0000FF"/>
                </a:solidFill>
              </a:rPr>
              <a:t>&lt;</a:t>
            </a:r>
            <a:r>
              <a:rPr lang="en-GB" sz="2400" dirty="0" err="1">
                <a:solidFill>
                  <a:srgbClr val="0000FF"/>
                </a:solidFill>
              </a:rPr>
              <a:t>xs:enumeration</a:t>
            </a:r>
            <a:r>
              <a:rPr lang="en-GB" sz="2400" dirty="0">
                <a:solidFill>
                  <a:srgbClr val="0000FF"/>
                </a:solidFill>
              </a:rPr>
              <a:t> value="BMW"/&gt;</a:t>
            </a:r>
            <a:endParaRPr sz="2400" dirty="0">
              <a:solidFill>
                <a:srgbClr val="0000FF"/>
              </a:solidFill>
            </a:endParaRPr>
          </a:p>
          <a:p>
            <a:pPr marL="0" indent="0">
              <a:buClr>
                <a:schemeClr val="dk1"/>
              </a:buClr>
              <a:buSzPts val="1100"/>
              <a:buNone/>
            </a:pPr>
            <a:r>
              <a:rPr lang="en-GB" sz="2400" dirty="0">
                <a:solidFill>
                  <a:srgbClr val="0000FF"/>
                </a:solidFill>
                <a:highlight>
                  <a:srgbClr val="FFFFFF"/>
                </a:highlight>
              </a:rPr>
              <a:t>    </a:t>
            </a:r>
            <a:r>
              <a:rPr lang="en-GB" sz="2400" dirty="0">
                <a:solidFill>
                  <a:srgbClr val="0000FF"/>
                </a:solidFill>
              </a:rPr>
              <a:t>&lt;/</a:t>
            </a:r>
            <a:r>
              <a:rPr lang="en-GB" sz="2400" dirty="0" err="1">
                <a:solidFill>
                  <a:srgbClr val="0000FF"/>
                </a:solidFill>
              </a:rPr>
              <a:t>xs:restriction</a:t>
            </a:r>
            <a:r>
              <a:rPr lang="en-GB" sz="2400" dirty="0">
                <a:solidFill>
                  <a:srgbClr val="0000FF"/>
                </a:solidFill>
              </a:rPr>
              <a:t>&gt;</a:t>
            </a:r>
            <a:endParaRPr sz="2400" dirty="0">
              <a:solidFill>
                <a:srgbClr val="0000FF"/>
              </a:solidFill>
            </a:endParaRPr>
          </a:p>
          <a:p>
            <a:pPr marL="0" indent="0">
              <a:buClr>
                <a:schemeClr val="dk1"/>
              </a:buClr>
              <a:buSzPts val="1100"/>
              <a:buNone/>
            </a:pPr>
            <a:r>
              <a:rPr lang="en-GB" sz="2400" dirty="0">
                <a:solidFill>
                  <a:srgbClr val="0000FF"/>
                </a:solidFill>
                <a:highlight>
                  <a:srgbClr val="FFFFFF"/>
                </a:highlight>
              </a:rPr>
              <a:t>  </a:t>
            </a:r>
            <a:r>
              <a:rPr lang="en-GB" sz="2400" dirty="0">
                <a:solidFill>
                  <a:srgbClr val="0000FF"/>
                </a:solidFill>
              </a:rPr>
              <a:t>&lt;/</a:t>
            </a:r>
            <a:r>
              <a:rPr lang="en-GB" sz="2400" dirty="0" err="1">
                <a:solidFill>
                  <a:srgbClr val="0000FF"/>
                </a:solidFill>
              </a:rPr>
              <a:t>xs:simpleType</a:t>
            </a:r>
            <a:r>
              <a:rPr lang="en-GB" sz="2400" dirty="0">
                <a:solidFill>
                  <a:srgbClr val="0000FF"/>
                </a:solidFill>
              </a:rPr>
              <a:t>&gt;</a:t>
            </a:r>
            <a:endParaRPr sz="2400" dirty="0">
              <a:solidFill>
                <a:srgbClr val="0000FF"/>
              </a:solidFill>
            </a:endParaRPr>
          </a:p>
          <a:p>
            <a:pPr marL="0" indent="0">
              <a:buNone/>
            </a:pPr>
            <a:r>
              <a:rPr lang="en-GB" sz="2400" dirty="0">
                <a:solidFill>
                  <a:srgbClr val="0000FF"/>
                </a:solidFill>
              </a:rPr>
              <a:t>&lt;/</a:t>
            </a:r>
            <a:r>
              <a:rPr lang="en-GB" sz="2400" dirty="0" err="1">
                <a:solidFill>
                  <a:srgbClr val="0000FF"/>
                </a:solidFill>
              </a:rPr>
              <a:t>xs:element</a:t>
            </a:r>
            <a:r>
              <a:rPr lang="en-GB" sz="2400" dirty="0">
                <a:solidFill>
                  <a:srgbClr val="0000FF"/>
                </a:solidFill>
              </a:rPr>
              <a:t>&gt;</a:t>
            </a:r>
            <a:endParaRPr sz="2400" dirty="0">
              <a:solidFill>
                <a:srgbClr val="0000FF"/>
              </a:solidFill>
            </a:endParaRPr>
          </a:p>
        </p:txBody>
      </p:sp>
      <p:sp>
        <p:nvSpPr>
          <p:cNvPr id="4" name="Shape 246">
            <a:extLst>
              <a:ext uri="{FF2B5EF4-FFF2-40B4-BE49-F238E27FC236}">
                <a16:creationId xmlns:a16="http://schemas.microsoft.com/office/drawing/2014/main" id="{4C6CE585-60BE-554E-BCA3-BD2D80B533D5}"/>
              </a:ext>
            </a:extLst>
          </p:cNvPr>
          <p:cNvSpPr txBox="1">
            <a:spLocks/>
          </p:cNvSpPr>
          <p:nvPr/>
        </p:nvSpPr>
        <p:spPr>
          <a:xfrm>
            <a:off x="5724042" y="2095033"/>
            <a:ext cx="6155681" cy="2938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3200" dirty="0">
                <a:solidFill>
                  <a:schemeClr val="tx1"/>
                </a:solidFill>
                <a:latin typeface="Calibri"/>
                <a:ea typeface="Calibri"/>
                <a:cs typeface="Calibri"/>
                <a:sym typeface="Calibri"/>
              </a:rPr>
              <a:t>Car must be one of:</a:t>
            </a:r>
          </a:p>
          <a:p>
            <a:pPr marL="457189" indent="-457189">
              <a:buFont typeface="Arial" panose="020B0604020202020204" pitchFamily="34" charset="0"/>
              <a:buChar char="•"/>
            </a:pPr>
            <a:r>
              <a:rPr lang="en-GB" sz="3200" dirty="0">
                <a:solidFill>
                  <a:schemeClr val="tx1"/>
                </a:solidFill>
                <a:latin typeface="Calibri"/>
                <a:ea typeface="Calibri"/>
                <a:cs typeface="Calibri"/>
                <a:sym typeface="Calibri"/>
              </a:rPr>
              <a:t>Audi</a:t>
            </a:r>
          </a:p>
          <a:p>
            <a:pPr marL="457189" indent="-457189">
              <a:buFont typeface="Arial" panose="020B0604020202020204" pitchFamily="34" charset="0"/>
              <a:buChar char="•"/>
            </a:pPr>
            <a:r>
              <a:rPr lang="en-GB" sz="3200" dirty="0">
                <a:solidFill>
                  <a:schemeClr val="tx1"/>
                </a:solidFill>
                <a:latin typeface="Calibri"/>
                <a:ea typeface="Calibri"/>
                <a:cs typeface="Calibri"/>
                <a:sym typeface="Calibri"/>
              </a:rPr>
              <a:t>Golf</a:t>
            </a:r>
          </a:p>
          <a:p>
            <a:pPr marL="457189" indent="-457189">
              <a:buFont typeface="Arial" panose="020B0604020202020204" pitchFamily="34" charset="0"/>
              <a:buChar char="•"/>
            </a:pPr>
            <a:r>
              <a:rPr lang="en-GB" sz="3200" dirty="0">
                <a:solidFill>
                  <a:schemeClr val="tx1"/>
                </a:solidFill>
                <a:latin typeface="Calibri"/>
                <a:ea typeface="Calibri"/>
                <a:cs typeface="Calibri"/>
                <a:sym typeface="Calibri"/>
              </a:rPr>
              <a:t>BMW</a:t>
            </a:r>
          </a:p>
          <a:p>
            <a:pPr marL="457189" indent="-457189">
              <a:buFont typeface="Arial" panose="020B0604020202020204" pitchFamily="34" charset="0"/>
              <a:buChar char="•"/>
            </a:pPr>
            <a:endParaRPr lang="en-GB" sz="3200" dirty="0">
              <a:solidFill>
                <a:schemeClr val="tx1"/>
              </a:solidFill>
              <a:latin typeface="Calibri"/>
              <a:ea typeface="Calibri"/>
              <a:cs typeface="Calibri"/>
              <a:sym typeface="Calibri"/>
            </a:endParaRPr>
          </a:p>
          <a:p>
            <a:r>
              <a:rPr lang="en-GB" sz="3200" dirty="0">
                <a:solidFill>
                  <a:schemeClr val="tx1"/>
                </a:solidFill>
                <a:latin typeface="Calibri"/>
                <a:ea typeface="Calibri"/>
                <a:cs typeface="Calibri"/>
                <a:sym typeface="Calibri"/>
              </a:rPr>
              <a:t>Document may contain something else, but it </a:t>
            </a:r>
            <a:r>
              <a:rPr lang="en-GB" sz="3200" u="sng" dirty="0">
                <a:solidFill>
                  <a:schemeClr val="tx1"/>
                </a:solidFill>
                <a:latin typeface="Calibri"/>
                <a:ea typeface="Calibri"/>
                <a:cs typeface="Calibri"/>
                <a:sym typeface="Calibri"/>
              </a:rPr>
              <a:t>WILL NOT be valid</a:t>
            </a:r>
            <a:r>
              <a:rPr lang="en-GB" sz="3200" dirty="0">
                <a:solidFill>
                  <a:schemeClr val="tx1"/>
                </a:solidFill>
                <a:latin typeface="Calibri"/>
                <a:ea typeface="Calibri"/>
                <a:cs typeface="Calibri"/>
                <a:sym typeface="Calibri"/>
              </a:rPr>
              <a:t>.</a:t>
            </a:r>
          </a:p>
        </p:txBody>
      </p:sp>
    </p:spTree>
    <p:extLst>
      <p:ext uri="{BB962C8B-B14F-4D97-AF65-F5344CB8AC3E}">
        <p14:creationId xmlns:p14="http://schemas.microsoft.com/office/powerpoint/2010/main" val="1149649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Element </a:t>
            </a:r>
            <a:r>
              <a:rPr lang="en-GB" dirty="0" err="1"/>
              <a:t>vs</a:t>
            </a:r>
            <a:r>
              <a:rPr lang="en-GB" dirty="0"/>
              <a:t> Attribute</a:t>
            </a:r>
          </a:p>
        </p:txBody>
      </p:sp>
      <p:sp>
        <p:nvSpPr>
          <p:cNvPr id="3" name="Content Placeholder 2"/>
          <p:cNvSpPr>
            <a:spLocks noGrp="1"/>
          </p:cNvSpPr>
          <p:nvPr>
            <p:ph idx="1"/>
          </p:nvPr>
        </p:nvSpPr>
        <p:spPr/>
        <p:txBody>
          <a:bodyPr>
            <a:normAutofit/>
          </a:bodyPr>
          <a:lstStyle/>
          <a:p>
            <a:pPr marL="0" indent="0">
              <a:buClr>
                <a:srgbClr val="6F8A0F"/>
              </a:buClr>
              <a:buNone/>
            </a:pPr>
            <a:r>
              <a:rPr lang="en-GB" dirty="0">
                <a:solidFill>
                  <a:prstClr val="black">
                    <a:lumMod val="65000"/>
                    <a:lumOff val="35000"/>
                  </a:prstClr>
                </a:solidFill>
              </a:rPr>
              <a:t>Which is better?</a:t>
            </a:r>
          </a:p>
          <a:p>
            <a:pPr>
              <a:buClr>
                <a:srgbClr val="6F8A0F"/>
              </a:buClr>
            </a:pPr>
            <a:r>
              <a:rPr lang="en-GB" sz="2400" dirty="0">
                <a:solidFill>
                  <a:prstClr val="black">
                    <a:lumMod val="65000"/>
                    <a:lumOff val="35000"/>
                  </a:prstClr>
                </a:solidFill>
              </a:rPr>
              <a:t>Attribute</a:t>
            </a:r>
            <a:endParaRPr lang="en-GB" sz="2000" dirty="0">
              <a:solidFill>
                <a:prstClr val="black"/>
              </a:solidFill>
              <a:latin typeface="Monaco"/>
              <a:cs typeface="Monaco"/>
            </a:endParaRPr>
          </a:p>
          <a:p>
            <a:pPr marL="692150" lvl="2" indent="0" defTabSz="457200">
              <a:spcBef>
                <a:spcPts val="0"/>
              </a:spcBef>
              <a:buClrTx/>
              <a:buNone/>
            </a:pPr>
            <a:r>
              <a:rPr lang="en-GB" dirty="0">
                <a:solidFill>
                  <a:prstClr val="black"/>
                </a:solidFill>
                <a:latin typeface="Monaco"/>
                <a:cs typeface="Monaco"/>
              </a:rPr>
              <a:t>&lt;person sex="female"&gt;</a:t>
            </a:r>
            <a:br>
              <a:rPr lang="en-GB" dirty="0">
                <a:solidFill>
                  <a:prstClr val="black"/>
                </a:solidFill>
                <a:latin typeface="Monaco"/>
                <a:cs typeface="Monaco"/>
              </a:rPr>
            </a:br>
            <a:r>
              <a:rPr lang="en-GB" dirty="0">
                <a:solidFill>
                  <a:prstClr val="black"/>
                </a:solidFill>
                <a:latin typeface="Monaco"/>
                <a:cs typeface="Monaco"/>
              </a:rPr>
              <a:t>  &lt;</a:t>
            </a:r>
            <a:r>
              <a:rPr lang="en-GB" dirty="0" err="1">
                <a:solidFill>
                  <a:prstClr val="black"/>
                </a:solidFill>
                <a:latin typeface="Monaco"/>
                <a:cs typeface="Monaco"/>
              </a:rPr>
              <a:t>firstname</a:t>
            </a:r>
            <a:r>
              <a:rPr lang="en-GB" dirty="0">
                <a:solidFill>
                  <a:prstClr val="black"/>
                </a:solidFill>
                <a:latin typeface="Monaco"/>
                <a:cs typeface="Monaco"/>
              </a:rPr>
              <a:t>&gt;Lisa&lt;/</a:t>
            </a:r>
            <a:r>
              <a:rPr lang="en-GB" dirty="0" err="1">
                <a:solidFill>
                  <a:prstClr val="black"/>
                </a:solidFill>
                <a:latin typeface="Monaco"/>
                <a:cs typeface="Monaco"/>
              </a:rPr>
              <a:t>firstname</a:t>
            </a:r>
            <a:r>
              <a:rPr lang="en-GB" dirty="0">
                <a:solidFill>
                  <a:prstClr val="black"/>
                </a:solidFill>
                <a:latin typeface="Monaco"/>
                <a:cs typeface="Monaco"/>
              </a:rPr>
              <a:t>&gt;</a:t>
            </a:r>
            <a:br>
              <a:rPr lang="en-GB" dirty="0">
                <a:solidFill>
                  <a:prstClr val="black"/>
                </a:solidFill>
                <a:latin typeface="Monaco"/>
                <a:cs typeface="Monaco"/>
              </a:rPr>
            </a:br>
            <a:r>
              <a:rPr lang="en-GB" dirty="0">
                <a:solidFill>
                  <a:prstClr val="black"/>
                </a:solidFill>
                <a:latin typeface="Monaco"/>
                <a:cs typeface="Monaco"/>
              </a:rPr>
              <a:t>&lt;/person</a:t>
            </a:r>
            <a:r>
              <a:rPr lang="en-GB" sz="2000" dirty="0">
                <a:solidFill>
                  <a:prstClr val="black"/>
                </a:solidFill>
                <a:latin typeface="Monaco"/>
                <a:cs typeface="Monaco"/>
              </a:rPr>
              <a:t>&gt;</a:t>
            </a:r>
          </a:p>
          <a:p>
            <a:pPr>
              <a:buClr>
                <a:srgbClr val="6F8A0F"/>
              </a:buClr>
            </a:pPr>
            <a:r>
              <a:rPr lang="en-GB" sz="2800" dirty="0">
                <a:solidFill>
                  <a:prstClr val="black">
                    <a:lumMod val="65000"/>
                    <a:lumOff val="35000"/>
                  </a:prstClr>
                </a:solidFill>
              </a:rPr>
              <a:t>Element</a:t>
            </a:r>
            <a:endParaRPr lang="en-GB" sz="2000" dirty="0">
              <a:solidFill>
                <a:prstClr val="black"/>
              </a:solidFill>
              <a:latin typeface="Monaco"/>
              <a:cs typeface="Monaco"/>
            </a:endParaRPr>
          </a:p>
          <a:p>
            <a:pPr marL="692150" lvl="2" indent="0" defTabSz="457200">
              <a:spcBef>
                <a:spcPts val="0"/>
              </a:spcBef>
              <a:buClrTx/>
              <a:buNone/>
            </a:pPr>
            <a:r>
              <a:rPr lang="en-GB" dirty="0">
                <a:solidFill>
                  <a:prstClr val="black"/>
                </a:solidFill>
                <a:latin typeface="Monaco"/>
                <a:cs typeface="Monaco"/>
              </a:rPr>
              <a:t>&lt;person&gt;</a:t>
            </a:r>
          </a:p>
          <a:p>
            <a:pPr marL="692150" lvl="2" indent="0" defTabSz="457200">
              <a:spcBef>
                <a:spcPts val="0"/>
              </a:spcBef>
              <a:buClrTx/>
              <a:buNone/>
            </a:pPr>
            <a:r>
              <a:rPr lang="en-GB" dirty="0">
                <a:solidFill>
                  <a:prstClr val="black"/>
                </a:solidFill>
                <a:latin typeface="Monaco"/>
                <a:cs typeface="Monaco"/>
              </a:rPr>
              <a:t>  &lt;sex&gt;female&lt;/sex&gt;</a:t>
            </a:r>
            <a:br>
              <a:rPr lang="en-GB" dirty="0">
                <a:solidFill>
                  <a:prstClr val="black"/>
                </a:solidFill>
                <a:latin typeface="Monaco"/>
                <a:cs typeface="Monaco"/>
              </a:rPr>
            </a:br>
            <a:r>
              <a:rPr lang="en-GB" dirty="0">
                <a:solidFill>
                  <a:prstClr val="black"/>
                </a:solidFill>
                <a:latin typeface="Monaco"/>
                <a:cs typeface="Monaco"/>
              </a:rPr>
              <a:t>  &lt;</a:t>
            </a:r>
            <a:r>
              <a:rPr lang="en-GB" dirty="0" err="1">
                <a:solidFill>
                  <a:prstClr val="black"/>
                </a:solidFill>
                <a:latin typeface="Monaco"/>
                <a:cs typeface="Monaco"/>
              </a:rPr>
              <a:t>firstname</a:t>
            </a:r>
            <a:r>
              <a:rPr lang="en-GB" dirty="0">
                <a:solidFill>
                  <a:prstClr val="black"/>
                </a:solidFill>
                <a:latin typeface="Monaco"/>
                <a:cs typeface="Monaco"/>
              </a:rPr>
              <a:t>&gt;Lisa&lt;/</a:t>
            </a:r>
            <a:r>
              <a:rPr lang="en-GB" dirty="0" err="1">
                <a:solidFill>
                  <a:prstClr val="black"/>
                </a:solidFill>
                <a:latin typeface="Monaco"/>
                <a:cs typeface="Monaco"/>
              </a:rPr>
              <a:t>firstname</a:t>
            </a:r>
            <a:r>
              <a:rPr lang="en-GB" dirty="0">
                <a:solidFill>
                  <a:prstClr val="black"/>
                </a:solidFill>
                <a:latin typeface="Monaco"/>
                <a:cs typeface="Monaco"/>
              </a:rPr>
              <a:t>&gt;</a:t>
            </a:r>
            <a:br>
              <a:rPr lang="en-GB" dirty="0">
                <a:solidFill>
                  <a:prstClr val="black"/>
                </a:solidFill>
                <a:latin typeface="Monaco"/>
                <a:cs typeface="Monaco"/>
              </a:rPr>
            </a:br>
            <a:r>
              <a:rPr lang="en-GB" dirty="0">
                <a:solidFill>
                  <a:prstClr val="black"/>
                </a:solidFill>
                <a:latin typeface="Monaco"/>
                <a:cs typeface="Monaco"/>
              </a:rPr>
              <a:t>&lt;/person&gt;</a:t>
            </a:r>
          </a:p>
          <a:p>
            <a:pPr marL="0" indent="0">
              <a:buNone/>
            </a:pPr>
            <a:endParaRPr lang="en-GB" dirty="0"/>
          </a:p>
        </p:txBody>
      </p:sp>
      <p:sp>
        <p:nvSpPr>
          <p:cNvPr id="4" name="Date Placeholder 3"/>
          <p:cNvSpPr>
            <a:spLocks noGrp="1"/>
          </p:cNvSpPr>
          <p:nvPr>
            <p:ph type="dt" sz="half" idx="10"/>
          </p:nvPr>
        </p:nvSpPr>
        <p:spPr/>
        <p:txBody>
          <a:bodyPr/>
          <a:lstStyle/>
          <a:p>
            <a:r>
              <a:rPr lang="en-GB"/>
              <a:t>2019</a:t>
            </a:r>
          </a:p>
        </p:txBody>
      </p:sp>
      <p:sp>
        <p:nvSpPr>
          <p:cNvPr id="6" name="Slide Number Placeholder 5"/>
          <p:cNvSpPr>
            <a:spLocks noGrp="1"/>
          </p:cNvSpPr>
          <p:nvPr>
            <p:ph type="sldNum" sz="quarter" idx="12"/>
          </p:nvPr>
        </p:nvSpPr>
        <p:spPr/>
        <p:txBody>
          <a:bodyPr/>
          <a:lstStyle/>
          <a:p>
            <a:fld id="{8B87F97C-F1BE-0944-AC20-8B895AF93BA4}" type="slidenum">
              <a:rPr lang="en-GB" smtClean="0"/>
              <a:t>9</a:t>
            </a:fld>
            <a:endParaRPr lang="en-GB"/>
          </a:p>
        </p:txBody>
      </p:sp>
    </p:spTree>
    <p:extLst>
      <p:ext uri="{BB962C8B-B14F-4D97-AF65-F5344CB8AC3E}">
        <p14:creationId xmlns:p14="http://schemas.microsoft.com/office/powerpoint/2010/main" val="6875862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GB"/>
              <a:t>Alternative gender restriction</a:t>
            </a:r>
            <a:endParaRPr/>
          </a:p>
        </p:txBody>
      </p:sp>
      <p:sp>
        <p:nvSpPr>
          <p:cNvPr id="263" name="Shape 263"/>
          <p:cNvSpPr txBox="1">
            <a:spLocks noGrp="1"/>
          </p:cNvSpPr>
          <p:nvPr>
            <p:ph type="body" idx="1"/>
          </p:nvPr>
        </p:nvSpPr>
        <p:spPr>
          <a:xfrm>
            <a:off x="6251333" y="1882800"/>
            <a:ext cx="5940667" cy="30924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sz="2400" dirty="0">
                <a:solidFill>
                  <a:srgbClr val="000000"/>
                </a:solidFill>
              </a:rPr>
              <a:t>&lt;</a:t>
            </a:r>
            <a:r>
              <a:rPr lang="en-GB" sz="2400" dirty="0" err="1">
                <a:solidFill>
                  <a:srgbClr val="000000"/>
                </a:solidFill>
              </a:rPr>
              <a:t>xs:element</a:t>
            </a:r>
            <a:r>
              <a:rPr lang="en-GB" sz="2400" dirty="0">
                <a:solidFill>
                  <a:srgbClr val="000000"/>
                </a:solidFill>
              </a:rPr>
              <a:t> name="gender"&gt;</a:t>
            </a:r>
            <a:endParaRPr sz="2400" dirty="0">
              <a:solidFill>
                <a:srgbClr val="000000"/>
              </a:solidFill>
            </a:endParaRPr>
          </a:p>
          <a:p>
            <a:pPr marL="0" indent="0">
              <a:buClr>
                <a:schemeClr val="dk1"/>
              </a:buClr>
              <a:buSzPts val="1100"/>
              <a:buNone/>
            </a:pPr>
            <a:r>
              <a:rPr lang="en-GB" sz="2400" dirty="0">
                <a:solidFill>
                  <a:srgbClr val="000000"/>
                </a:solidFill>
                <a:highlight>
                  <a:srgbClr val="FFFFFF"/>
                </a:highlight>
              </a:rPr>
              <a:t>  </a:t>
            </a:r>
            <a:r>
              <a:rPr lang="en-GB" sz="2400" dirty="0">
                <a:solidFill>
                  <a:srgbClr val="000000"/>
                </a:solidFill>
              </a:rPr>
              <a:t>&lt;</a:t>
            </a:r>
            <a:r>
              <a:rPr lang="en-GB" sz="2400" dirty="0" err="1">
                <a:solidFill>
                  <a:srgbClr val="000000"/>
                </a:solidFill>
              </a:rPr>
              <a:t>xs:simpleType</a:t>
            </a:r>
            <a:r>
              <a:rPr lang="en-GB" sz="2400" dirty="0">
                <a:solidFill>
                  <a:srgbClr val="000000"/>
                </a:solidFill>
              </a:rPr>
              <a:t>&gt;</a:t>
            </a:r>
            <a:endParaRPr sz="2400" dirty="0">
              <a:solidFill>
                <a:srgbClr val="000000"/>
              </a:solidFill>
            </a:endParaRPr>
          </a:p>
          <a:p>
            <a:pPr marL="0" indent="0">
              <a:buClr>
                <a:schemeClr val="dk1"/>
              </a:buClr>
              <a:buSzPts val="1100"/>
              <a:buNone/>
            </a:pPr>
            <a:r>
              <a:rPr lang="en-GB" sz="2400" dirty="0">
                <a:solidFill>
                  <a:srgbClr val="000000"/>
                </a:solidFill>
                <a:highlight>
                  <a:srgbClr val="FFFFFF"/>
                </a:highlight>
              </a:rPr>
              <a:t>    </a:t>
            </a:r>
            <a:r>
              <a:rPr lang="en-GB" sz="2400" dirty="0">
                <a:solidFill>
                  <a:srgbClr val="000000"/>
                </a:solidFill>
              </a:rPr>
              <a:t>&lt;</a:t>
            </a:r>
            <a:r>
              <a:rPr lang="en-GB" sz="2400" dirty="0" err="1">
                <a:solidFill>
                  <a:srgbClr val="000000"/>
                </a:solidFill>
              </a:rPr>
              <a:t>xs:restriction</a:t>
            </a:r>
            <a:r>
              <a:rPr lang="en-GB" sz="2400" dirty="0">
                <a:solidFill>
                  <a:srgbClr val="000000"/>
                </a:solidFill>
              </a:rPr>
              <a:t> base="</a:t>
            </a:r>
            <a:r>
              <a:rPr lang="en-GB" sz="2400" dirty="0" err="1">
                <a:solidFill>
                  <a:srgbClr val="000000"/>
                </a:solidFill>
              </a:rPr>
              <a:t>xs:string</a:t>
            </a:r>
            <a:r>
              <a:rPr lang="en-GB" sz="2400" dirty="0">
                <a:solidFill>
                  <a:srgbClr val="000000"/>
                </a:solidFill>
              </a:rPr>
              <a:t>"&gt;</a:t>
            </a:r>
            <a:endParaRPr sz="2400" dirty="0">
              <a:solidFill>
                <a:srgbClr val="000000"/>
              </a:solidFill>
            </a:endParaRPr>
          </a:p>
          <a:p>
            <a:pPr marL="0" indent="0">
              <a:buClr>
                <a:schemeClr val="dk1"/>
              </a:buClr>
              <a:buSzPts val="1100"/>
              <a:buNone/>
            </a:pPr>
            <a:r>
              <a:rPr lang="en-GB" sz="2400" dirty="0">
                <a:solidFill>
                  <a:srgbClr val="000000"/>
                </a:solidFill>
                <a:highlight>
                  <a:srgbClr val="FFFFFF"/>
                </a:highlight>
              </a:rPr>
              <a:t>      </a:t>
            </a:r>
            <a:r>
              <a:rPr lang="en-GB" sz="2400" dirty="0">
                <a:solidFill>
                  <a:srgbClr val="000000"/>
                </a:solidFill>
              </a:rPr>
              <a:t>&lt;</a:t>
            </a:r>
            <a:r>
              <a:rPr lang="en-GB" sz="2400" dirty="0" err="1">
                <a:solidFill>
                  <a:srgbClr val="000000"/>
                </a:solidFill>
              </a:rPr>
              <a:t>xs:pattern</a:t>
            </a:r>
            <a:r>
              <a:rPr lang="en-GB" sz="2400" dirty="0">
                <a:solidFill>
                  <a:srgbClr val="000000"/>
                </a:solidFill>
              </a:rPr>
              <a:t> value="</a:t>
            </a:r>
            <a:r>
              <a:rPr lang="en-GB" sz="2400" dirty="0" err="1">
                <a:solidFill>
                  <a:srgbClr val="000000"/>
                </a:solidFill>
              </a:rPr>
              <a:t>male|female</a:t>
            </a:r>
            <a:r>
              <a:rPr lang="en-GB" sz="2400" dirty="0">
                <a:solidFill>
                  <a:srgbClr val="000000"/>
                </a:solidFill>
              </a:rPr>
              <a:t>"/&gt;</a:t>
            </a:r>
            <a:endParaRPr sz="2400" dirty="0">
              <a:solidFill>
                <a:srgbClr val="000000"/>
              </a:solidFill>
            </a:endParaRPr>
          </a:p>
          <a:p>
            <a:pPr marL="0" indent="0">
              <a:buClr>
                <a:schemeClr val="dk1"/>
              </a:buClr>
              <a:buSzPts val="1100"/>
              <a:buNone/>
            </a:pPr>
            <a:r>
              <a:rPr lang="en-GB" sz="2400" dirty="0">
                <a:solidFill>
                  <a:srgbClr val="000000"/>
                </a:solidFill>
                <a:highlight>
                  <a:srgbClr val="FFFFFF"/>
                </a:highlight>
              </a:rPr>
              <a:t>    </a:t>
            </a:r>
            <a:r>
              <a:rPr lang="en-GB" sz="2400" dirty="0">
                <a:solidFill>
                  <a:srgbClr val="000000"/>
                </a:solidFill>
              </a:rPr>
              <a:t>&lt;/</a:t>
            </a:r>
            <a:r>
              <a:rPr lang="en-GB" sz="2400" dirty="0" err="1">
                <a:solidFill>
                  <a:srgbClr val="000000"/>
                </a:solidFill>
              </a:rPr>
              <a:t>xs:restriction</a:t>
            </a:r>
            <a:r>
              <a:rPr lang="en-GB" sz="2400" dirty="0">
                <a:solidFill>
                  <a:srgbClr val="000000"/>
                </a:solidFill>
              </a:rPr>
              <a:t>&gt;</a:t>
            </a:r>
            <a:endParaRPr sz="2400" dirty="0">
              <a:solidFill>
                <a:srgbClr val="000000"/>
              </a:solidFill>
            </a:endParaRPr>
          </a:p>
          <a:p>
            <a:pPr marL="0" indent="0">
              <a:buClr>
                <a:schemeClr val="dk1"/>
              </a:buClr>
              <a:buSzPts val="1100"/>
              <a:buNone/>
            </a:pPr>
            <a:r>
              <a:rPr lang="en-GB" sz="2400" dirty="0">
                <a:solidFill>
                  <a:srgbClr val="000000"/>
                </a:solidFill>
                <a:highlight>
                  <a:srgbClr val="FFFFFF"/>
                </a:highlight>
              </a:rPr>
              <a:t>  </a:t>
            </a:r>
            <a:r>
              <a:rPr lang="en-GB" sz="2400" dirty="0">
                <a:solidFill>
                  <a:srgbClr val="000000"/>
                </a:solidFill>
              </a:rPr>
              <a:t>&lt;/</a:t>
            </a:r>
            <a:r>
              <a:rPr lang="en-GB" sz="2400" dirty="0" err="1">
                <a:solidFill>
                  <a:srgbClr val="000000"/>
                </a:solidFill>
              </a:rPr>
              <a:t>xs:simpleType</a:t>
            </a:r>
            <a:r>
              <a:rPr lang="en-GB" sz="2400" dirty="0">
                <a:solidFill>
                  <a:srgbClr val="000000"/>
                </a:solidFill>
              </a:rPr>
              <a:t>&gt;</a:t>
            </a:r>
            <a:endParaRPr sz="2400" dirty="0">
              <a:solidFill>
                <a:srgbClr val="000000"/>
              </a:solidFill>
            </a:endParaRPr>
          </a:p>
          <a:p>
            <a:pPr marL="0" indent="0">
              <a:buNone/>
            </a:pPr>
            <a:r>
              <a:rPr lang="en-GB" sz="2400" dirty="0">
                <a:solidFill>
                  <a:srgbClr val="000000"/>
                </a:solidFill>
              </a:rPr>
              <a:t>&lt;/</a:t>
            </a:r>
            <a:r>
              <a:rPr lang="en-GB" sz="2400" dirty="0" err="1">
                <a:solidFill>
                  <a:srgbClr val="000000"/>
                </a:solidFill>
              </a:rPr>
              <a:t>xs:element</a:t>
            </a:r>
            <a:r>
              <a:rPr lang="en-GB" sz="2400" dirty="0">
                <a:solidFill>
                  <a:srgbClr val="000000"/>
                </a:solidFill>
              </a:rPr>
              <a:t>&gt;</a:t>
            </a:r>
            <a:endParaRPr sz="2400" dirty="0">
              <a:solidFill>
                <a:srgbClr val="000000"/>
              </a:solidFill>
            </a:endParaRPr>
          </a:p>
        </p:txBody>
      </p:sp>
      <p:sp>
        <p:nvSpPr>
          <p:cNvPr id="264" name="Shape 264"/>
          <p:cNvSpPr txBox="1"/>
          <p:nvPr/>
        </p:nvSpPr>
        <p:spPr>
          <a:xfrm>
            <a:off x="343267" y="1429000"/>
            <a:ext cx="6519600" cy="4000000"/>
          </a:xfrm>
          <a:prstGeom prst="rect">
            <a:avLst/>
          </a:prstGeom>
          <a:noFill/>
          <a:ln>
            <a:noFill/>
          </a:ln>
        </p:spPr>
        <p:txBody>
          <a:bodyPr spcFirstLastPara="1" wrap="square" lIns="121900" tIns="121900" rIns="121900" bIns="121900" anchor="ctr" anchorCtr="0">
            <a:noAutofit/>
          </a:bodyPr>
          <a:lstStyle/>
          <a:p>
            <a:r>
              <a:rPr lang="en-GB" sz="2400" dirty="0">
                <a:solidFill>
                  <a:srgbClr val="0000FF"/>
                </a:solidFill>
                <a:latin typeface="Calibri"/>
                <a:ea typeface="Calibri"/>
                <a:cs typeface="Calibri"/>
                <a:sym typeface="Calibri"/>
              </a:rPr>
              <a:t>&lt;</a:t>
            </a:r>
            <a:r>
              <a:rPr lang="en-GB" sz="2400" dirty="0" err="1">
                <a:solidFill>
                  <a:srgbClr val="0000FF"/>
                </a:solidFill>
                <a:latin typeface="Calibri"/>
                <a:ea typeface="Calibri"/>
                <a:cs typeface="Calibri"/>
                <a:sym typeface="Calibri"/>
              </a:rPr>
              <a:t>xs:element</a:t>
            </a:r>
            <a:r>
              <a:rPr lang="en-GB" sz="2400" dirty="0">
                <a:solidFill>
                  <a:srgbClr val="0000FF"/>
                </a:solidFill>
                <a:latin typeface="Calibri"/>
                <a:ea typeface="Calibri"/>
                <a:cs typeface="Calibri"/>
                <a:sym typeface="Calibri"/>
              </a:rPr>
              <a:t> name="gender”&gt;</a:t>
            </a:r>
            <a:endParaRPr sz="2400" dirty="0">
              <a:solidFill>
                <a:srgbClr val="0000FF"/>
              </a:solidFill>
              <a:latin typeface="Calibri"/>
              <a:ea typeface="Calibri"/>
              <a:cs typeface="Calibri"/>
              <a:sym typeface="Calibri"/>
            </a:endParaRPr>
          </a:p>
          <a:p>
            <a:r>
              <a:rPr lang="en-GB" sz="2400" dirty="0">
                <a:solidFill>
                  <a:srgbClr val="0000FF"/>
                </a:solidFill>
                <a:latin typeface="Calibri"/>
                <a:ea typeface="Calibri"/>
                <a:cs typeface="Calibri"/>
                <a:sym typeface="Calibri"/>
              </a:rPr>
              <a:t>  &lt;</a:t>
            </a:r>
            <a:r>
              <a:rPr lang="en-GB" sz="2400" dirty="0" err="1">
                <a:solidFill>
                  <a:srgbClr val="0000FF"/>
                </a:solidFill>
                <a:latin typeface="Calibri"/>
                <a:ea typeface="Calibri"/>
                <a:cs typeface="Calibri"/>
                <a:sym typeface="Calibri"/>
              </a:rPr>
              <a:t>xs:simpleType</a:t>
            </a:r>
            <a:r>
              <a:rPr lang="en-GB" sz="2400" dirty="0">
                <a:solidFill>
                  <a:srgbClr val="0000FF"/>
                </a:solidFill>
                <a:latin typeface="Calibri"/>
                <a:ea typeface="Calibri"/>
                <a:cs typeface="Calibri"/>
                <a:sym typeface="Calibri"/>
              </a:rPr>
              <a:t>&gt;</a:t>
            </a:r>
            <a:endParaRPr sz="2400" dirty="0">
              <a:solidFill>
                <a:srgbClr val="0000FF"/>
              </a:solidFill>
              <a:latin typeface="Calibri"/>
              <a:ea typeface="Calibri"/>
              <a:cs typeface="Calibri"/>
              <a:sym typeface="Calibri"/>
            </a:endParaRPr>
          </a:p>
          <a:p>
            <a:r>
              <a:rPr lang="en-GB" sz="2400" dirty="0">
                <a:solidFill>
                  <a:srgbClr val="0000FF"/>
                </a:solidFill>
                <a:latin typeface="Calibri"/>
                <a:ea typeface="Calibri"/>
                <a:cs typeface="Calibri"/>
                <a:sym typeface="Calibri"/>
              </a:rPr>
              <a:t>    &lt;</a:t>
            </a:r>
            <a:r>
              <a:rPr lang="en-GB" sz="2400" dirty="0" err="1">
                <a:solidFill>
                  <a:srgbClr val="0000FF"/>
                </a:solidFill>
                <a:latin typeface="Calibri"/>
                <a:ea typeface="Calibri"/>
                <a:cs typeface="Calibri"/>
                <a:sym typeface="Calibri"/>
              </a:rPr>
              <a:t>xs:restriction</a:t>
            </a:r>
            <a:r>
              <a:rPr lang="en-GB" sz="2400" dirty="0">
                <a:solidFill>
                  <a:srgbClr val="0000FF"/>
                </a:solidFill>
                <a:latin typeface="Calibri"/>
                <a:ea typeface="Calibri"/>
                <a:cs typeface="Calibri"/>
                <a:sym typeface="Calibri"/>
              </a:rPr>
              <a:t> base="</a:t>
            </a:r>
            <a:r>
              <a:rPr lang="en-GB" sz="2400" dirty="0" err="1">
                <a:solidFill>
                  <a:srgbClr val="0000FF"/>
                </a:solidFill>
                <a:latin typeface="Calibri"/>
                <a:ea typeface="Calibri"/>
                <a:cs typeface="Calibri"/>
                <a:sym typeface="Calibri"/>
              </a:rPr>
              <a:t>xs:string</a:t>
            </a:r>
            <a:r>
              <a:rPr lang="en-GB" sz="2400" dirty="0">
                <a:solidFill>
                  <a:srgbClr val="0000FF"/>
                </a:solidFill>
                <a:latin typeface="Calibri"/>
                <a:ea typeface="Calibri"/>
                <a:cs typeface="Calibri"/>
                <a:sym typeface="Calibri"/>
              </a:rPr>
              <a:t>"&gt;</a:t>
            </a:r>
            <a:endParaRPr sz="2400" dirty="0">
              <a:solidFill>
                <a:srgbClr val="0000FF"/>
              </a:solidFill>
              <a:latin typeface="Calibri"/>
              <a:ea typeface="Calibri"/>
              <a:cs typeface="Calibri"/>
              <a:sym typeface="Calibri"/>
            </a:endParaRPr>
          </a:p>
          <a:p>
            <a:r>
              <a:rPr lang="en-GB" sz="2400" dirty="0">
                <a:solidFill>
                  <a:srgbClr val="0000FF"/>
                </a:solidFill>
                <a:latin typeface="Calibri"/>
                <a:ea typeface="Calibri"/>
                <a:cs typeface="Calibri"/>
                <a:sym typeface="Calibri"/>
              </a:rPr>
              <a:t>      &lt;</a:t>
            </a:r>
            <a:r>
              <a:rPr lang="en-GB" sz="2400" dirty="0" err="1">
                <a:solidFill>
                  <a:srgbClr val="0000FF"/>
                </a:solidFill>
                <a:latin typeface="Calibri"/>
                <a:ea typeface="Calibri"/>
                <a:cs typeface="Calibri"/>
                <a:sym typeface="Calibri"/>
              </a:rPr>
              <a:t>xs:enumeration</a:t>
            </a:r>
            <a:r>
              <a:rPr lang="en-GB" sz="2400" dirty="0">
                <a:solidFill>
                  <a:srgbClr val="0000FF"/>
                </a:solidFill>
                <a:latin typeface="Calibri"/>
                <a:ea typeface="Calibri"/>
                <a:cs typeface="Calibri"/>
                <a:sym typeface="Calibri"/>
              </a:rPr>
              <a:t> value="male"/&gt;</a:t>
            </a:r>
            <a:endParaRPr sz="2400" dirty="0">
              <a:solidFill>
                <a:srgbClr val="0000FF"/>
              </a:solidFill>
              <a:latin typeface="Calibri"/>
              <a:ea typeface="Calibri"/>
              <a:cs typeface="Calibri"/>
              <a:sym typeface="Calibri"/>
            </a:endParaRPr>
          </a:p>
          <a:p>
            <a:r>
              <a:rPr lang="en-GB" sz="2400" dirty="0">
                <a:solidFill>
                  <a:srgbClr val="0000FF"/>
                </a:solidFill>
                <a:latin typeface="Calibri"/>
                <a:ea typeface="Calibri"/>
                <a:cs typeface="Calibri"/>
                <a:sym typeface="Calibri"/>
              </a:rPr>
              <a:t>      &lt;</a:t>
            </a:r>
            <a:r>
              <a:rPr lang="en-GB" sz="2400" dirty="0" err="1">
                <a:solidFill>
                  <a:srgbClr val="0000FF"/>
                </a:solidFill>
                <a:latin typeface="Calibri"/>
                <a:ea typeface="Calibri"/>
                <a:cs typeface="Calibri"/>
                <a:sym typeface="Calibri"/>
              </a:rPr>
              <a:t>xs:enumeration</a:t>
            </a:r>
            <a:r>
              <a:rPr lang="en-GB" sz="2400" dirty="0">
                <a:solidFill>
                  <a:srgbClr val="0000FF"/>
                </a:solidFill>
                <a:latin typeface="Calibri"/>
                <a:ea typeface="Calibri"/>
                <a:cs typeface="Calibri"/>
                <a:sym typeface="Calibri"/>
              </a:rPr>
              <a:t> value="female"/&gt;</a:t>
            </a:r>
            <a:endParaRPr sz="2400" dirty="0">
              <a:solidFill>
                <a:srgbClr val="0000FF"/>
              </a:solidFill>
              <a:latin typeface="Calibri"/>
              <a:ea typeface="Calibri"/>
              <a:cs typeface="Calibri"/>
              <a:sym typeface="Calibri"/>
            </a:endParaRPr>
          </a:p>
          <a:p>
            <a:r>
              <a:rPr lang="en-GB" sz="2400" dirty="0">
                <a:solidFill>
                  <a:srgbClr val="0000FF"/>
                </a:solidFill>
                <a:latin typeface="Calibri"/>
                <a:ea typeface="Calibri"/>
                <a:cs typeface="Calibri"/>
                <a:sym typeface="Calibri"/>
              </a:rPr>
              <a:t>    &lt;/</a:t>
            </a:r>
            <a:r>
              <a:rPr lang="en-GB" sz="2400" dirty="0" err="1">
                <a:solidFill>
                  <a:srgbClr val="0000FF"/>
                </a:solidFill>
                <a:latin typeface="Calibri"/>
                <a:ea typeface="Calibri"/>
                <a:cs typeface="Calibri"/>
                <a:sym typeface="Calibri"/>
              </a:rPr>
              <a:t>xs:restriction</a:t>
            </a:r>
            <a:r>
              <a:rPr lang="en-GB" sz="2400" dirty="0">
                <a:solidFill>
                  <a:srgbClr val="0000FF"/>
                </a:solidFill>
                <a:latin typeface="Calibri"/>
                <a:ea typeface="Calibri"/>
                <a:cs typeface="Calibri"/>
                <a:sym typeface="Calibri"/>
              </a:rPr>
              <a:t>&gt;  </a:t>
            </a:r>
            <a:endParaRPr sz="2400" dirty="0">
              <a:solidFill>
                <a:srgbClr val="0000FF"/>
              </a:solidFill>
              <a:latin typeface="Calibri"/>
              <a:ea typeface="Calibri"/>
              <a:cs typeface="Calibri"/>
              <a:sym typeface="Calibri"/>
            </a:endParaRPr>
          </a:p>
          <a:p>
            <a:r>
              <a:rPr lang="en-GB" sz="2400" dirty="0">
                <a:solidFill>
                  <a:srgbClr val="0000FF"/>
                </a:solidFill>
                <a:latin typeface="Calibri"/>
                <a:ea typeface="Calibri"/>
                <a:cs typeface="Calibri"/>
                <a:sym typeface="Calibri"/>
              </a:rPr>
              <a:t>  &lt;/</a:t>
            </a:r>
            <a:r>
              <a:rPr lang="en-GB" sz="2400" dirty="0" err="1">
                <a:solidFill>
                  <a:srgbClr val="0000FF"/>
                </a:solidFill>
                <a:latin typeface="Calibri"/>
                <a:ea typeface="Calibri"/>
                <a:cs typeface="Calibri"/>
                <a:sym typeface="Calibri"/>
              </a:rPr>
              <a:t>xs:simpleType</a:t>
            </a:r>
            <a:r>
              <a:rPr lang="en-GB" sz="2400" dirty="0">
                <a:solidFill>
                  <a:srgbClr val="0000FF"/>
                </a:solidFill>
                <a:latin typeface="Calibri"/>
                <a:ea typeface="Calibri"/>
                <a:cs typeface="Calibri"/>
                <a:sym typeface="Calibri"/>
              </a:rPr>
              <a:t>&gt;  </a:t>
            </a:r>
            <a:endParaRPr sz="2400" dirty="0">
              <a:solidFill>
                <a:srgbClr val="0000FF"/>
              </a:solidFill>
              <a:latin typeface="Calibri"/>
              <a:ea typeface="Calibri"/>
              <a:cs typeface="Calibri"/>
              <a:sym typeface="Calibri"/>
            </a:endParaRPr>
          </a:p>
          <a:p>
            <a:r>
              <a:rPr lang="en-GB" sz="2400" dirty="0">
                <a:solidFill>
                  <a:srgbClr val="0000FF"/>
                </a:solidFill>
                <a:latin typeface="Calibri"/>
                <a:ea typeface="Calibri"/>
                <a:cs typeface="Calibri"/>
                <a:sym typeface="Calibri"/>
              </a:rPr>
              <a:t>&lt;/</a:t>
            </a:r>
            <a:r>
              <a:rPr lang="en-GB" sz="2400" dirty="0" err="1">
                <a:solidFill>
                  <a:srgbClr val="0000FF"/>
                </a:solidFill>
                <a:latin typeface="Calibri"/>
                <a:ea typeface="Calibri"/>
                <a:cs typeface="Calibri"/>
                <a:sym typeface="Calibri"/>
              </a:rPr>
              <a:t>xs:element</a:t>
            </a:r>
            <a:r>
              <a:rPr lang="en-GB" sz="2400" dirty="0">
                <a:solidFill>
                  <a:srgbClr val="0000FF"/>
                </a:solidFill>
                <a:latin typeface="Calibri"/>
                <a:ea typeface="Calibri"/>
                <a:cs typeface="Calibri"/>
                <a:sym typeface="Calibri"/>
              </a:rPr>
              <a:t>&gt;</a:t>
            </a:r>
            <a:endParaRPr sz="2400" dirty="0">
              <a:solidFill>
                <a:srgbClr val="0000FF"/>
              </a:solidFill>
              <a:latin typeface="Calibri"/>
              <a:ea typeface="Calibri"/>
              <a:cs typeface="Calibri"/>
              <a:sym typeface="Calibri"/>
            </a:endParaRPr>
          </a:p>
        </p:txBody>
      </p:sp>
      <p:sp>
        <p:nvSpPr>
          <p:cNvPr id="2" name="TextBox 1">
            <a:extLst>
              <a:ext uri="{FF2B5EF4-FFF2-40B4-BE49-F238E27FC236}">
                <a16:creationId xmlns:a16="http://schemas.microsoft.com/office/drawing/2014/main" id="{53196E63-C087-4C49-9DA1-9DCD564E3B1D}"/>
              </a:ext>
            </a:extLst>
          </p:cNvPr>
          <p:cNvSpPr txBox="1"/>
          <p:nvPr/>
        </p:nvSpPr>
        <p:spPr>
          <a:xfrm>
            <a:off x="196312" y="5429001"/>
            <a:ext cx="11580088" cy="830997"/>
          </a:xfrm>
          <a:prstGeom prst="rect">
            <a:avLst/>
          </a:prstGeom>
          <a:noFill/>
        </p:spPr>
        <p:txBody>
          <a:bodyPr wrap="square" rtlCol="0">
            <a:spAutoFit/>
          </a:bodyPr>
          <a:lstStyle/>
          <a:p>
            <a:r>
              <a:rPr lang="en-US" sz="2400" dirty="0"/>
              <a:t>2 different ways of forcing valid documents to use ‘male’ or ‘female’ as value of gender.</a:t>
            </a:r>
          </a:p>
        </p:txBody>
      </p:sp>
    </p:spTree>
    <p:extLst>
      <p:ext uri="{BB962C8B-B14F-4D97-AF65-F5344CB8AC3E}">
        <p14:creationId xmlns:p14="http://schemas.microsoft.com/office/powerpoint/2010/main" val="4910591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GB"/>
              <a:t>Pattern based restrictions</a:t>
            </a:r>
            <a:endParaRPr/>
          </a:p>
        </p:txBody>
      </p:sp>
      <p:sp>
        <p:nvSpPr>
          <p:cNvPr id="270" name="Shape 270"/>
          <p:cNvSpPr txBox="1">
            <a:spLocks noGrp="1"/>
          </p:cNvSpPr>
          <p:nvPr>
            <p:ph type="body" idx="1"/>
          </p:nvPr>
        </p:nvSpPr>
        <p:spPr>
          <a:xfrm>
            <a:off x="415600" y="1943033"/>
            <a:ext cx="5684000" cy="29580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sz="2400">
                <a:solidFill>
                  <a:srgbClr val="0000FF"/>
                </a:solidFill>
              </a:rPr>
              <a:t>&lt;xs:element name="password"&gt;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&lt;xs:simpleType&gt;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&lt;xs:restriction base="xs:string"&gt;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&lt;xs:pattern value="[a-zA-Z0-9]{8}"/&gt;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&lt;/xs:restriction&gt;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&lt;/xs:simpleType&gt;</a:t>
            </a:r>
            <a:endParaRPr sz="2400">
              <a:solidFill>
                <a:srgbClr val="0000FF"/>
              </a:solidFill>
            </a:endParaRPr>
          </a:p>
          <a:p>
            <a:pPr marL="0" indent="0">
              <a:buNone/>
            </a:pPr>
            <a:r>
              <a:rPr lang="en-GB" sz="2400">
                <a:solidFill>
                  <a:srgbClr val="0000FF"/>
                </a:solidFill>
              </a:rPr>
              <a:t>&lt;/xs:element&gt;</a:t>
            </a:r>
            <a:endParaRPr sz="2400">
              <a:solidFill>
                <a:srgbClr val="0000FF"/>
              </a:solidFill>
            </a:endParaRPr>
          </a:p>
        </p:txBody>
      </p:sp>
      <p:sp>
        <p:nvSpPr>
          <p:cNvPr id="271" name="Shape 271"/>
          <p:cNvSpPr txBox="1"/>
          <p:nvPr/>
        </p:nvSpPr>
        <p:spPr>
          <a:xfrm>
            <a:off x="6582167" y="1893167"/>
            <a:ext cx="5253200" cy="3115600"/>
          </a:xfrm>
          <a:prstGeom prst="rect">
            <a:avLst/>
          </a:prstGeom>
          <a:noFill/>
          <a:ln>
            <a:noFill/>
          </a:ln>
        </p:spPr>
        <p:txBody>
          <a:bodyPr spcFirstLastPara="1" wrap="square" lIns="121900" tIns="121900" rIns="121900" bIns="121900" anchor="t" anchorCtr="0">
            <a:noAutofit/>
          </a:bodyPr>
          <a:lstStyle/>
          <a:p>
            <a:r>
              <a:rPr lang="en-GB" sz="3200" dirty="0">
                <a:latin typeface="Calibri"/>
                <a:ea typeface="Calibri"/>
                <a:cs typeface="Calibri"/>
                <a:sym typeface="Calibri"/>
              </a:rPr>
              <a:t>Passwords must be 8 characters long</a:t>
            </a:r>
            <a:endParaRPr sz="3200" dirty="0">
              <a:latin typeface="Calibri"/>
              <a:ea typeface="Calibri"/>
              <a:cs typeface="Calibri"/>
              <a:sym typeface="Calibri"/>
            </a:endParaRPr>
          </a:p>
          <a:p>
            <a:endParaRPr sz="3200" dirty="0">
              <a:latin typeface="Calibri"/>
              <a:ea typeface="Calibri"/>
              <a:cs typeface="Calibri"/>
              <a:sym typeface="Calibri"/>
            </a:endParaRPr>
          </a:p>
          <a:p>
            <a:r>
              <a:rPr lang="en-GB" sz="3200" dirty="0">
                <a:latin typeface="Calibri"/>
                <a:ea typeface="Calibri"/>
                <a:cs typeface="Calibri"/>
                <a:sym typeface="Calibri"/>
              </a:rPr>
              <a:t>Passwords may contain lowercase or uppercase letters and numbers.</a:t>
            </a:r>
          </a:p>
          <a:p>
            <a:endParaRPr lang="en-GB" sz="3200" dirty="0">
              <a:latin typeface="Calibri"/>
              <a:ea typeface="Calibri"/>
              <a:cs typeface="Calibri"/>
              <a:sym typeface="Calibri"/>
            </a:endParaRPr>
          </a:p>
          <a:p>
            <a:r>
              <a:rPr lang="en-GB" sz="3200" dirty="0">
                <a:latin typeface="Calibri"/>
                <a:ea typeface="Calibri"/>
                <a:cs typeface="Calibri"/>
                <a:sym typeface="Calibri"/>
              </a:rPr>
              <a:t>No other characters are allowed. ¶^%¢£!</a:t>
            </a:r>
            <a:endParaRPr sz="3200" dirty="0">
              <a:latin typeface="Calibri"/>
              <a:ea typeface="Calibri"/>
              <a:cs typeface="Calibri"/>
              <a:sym typeface="Calibri"/>
            </a:endParaRPr>
          </a:p>
        </p:txBody>
      </p:sp>
    </p:spTree>
    <p:extLst>
      <p:ext uri="{BB962C8B-B14F-4D97-AF65-F5344CB8AC3E}">
        <p14:creationId xmlns:p14="http://schemas.microsoft.com/office/powerpoint/2010/main" val="3264239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GB"/>
              <a:t>Restriction on length</a:t>
            </a:r>
            <a:endParaRPr/>
          </a:p>
        </p:txBody>
      </p:sp>
      <p:sp>
        <p:nvSpPr>
          <p:cNvPr id="277" name="Shape 277"/>
          <p:cNvSpPr txBox="1">
            <a:spLocks noGrp="1"/>
          </p:cNvSpPr>
          <p:nvPr>
            <p:ph type="body" idx="1"/>
          </p:nvPr>
        </p:nvSpPr>
        <p:spPr>
          <a:xfrm>
            <a:off x="822000" y="2024600"/>
            <a:ext cx="4919200" cy="321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sz="2400">
                <a:solidFill>
                  <a:srgbClr val="0000FF"/>
                </a:solidFill>
              </a:rPr>
              <a:t>&lt;xs:element name="name"&gt;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&lt;xs:simpleType&gt;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&lt;xs:restriction base="xs:string"&gt;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&lt;xs:minLength value="5"/&gt;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&lt;xs:maxLength value="8"/&gt;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&lt;/xs:restriction&gt;</a:t>
            </a:r>
            <a:endParaRPr sz="2400">
              <a:solidFill>
                <a:srgbClr val="0000FF"/>
              </a:solidFill>
            </a:endParaRPr>
          </a:p>
          <a:p>
            <a:pPr marL="0" indent="0">
              <a:buClr>
                <a:schemeClr val="dk1"/>
              </a:buClr>
              <a:buSzPts val="1100"/>
              <a:buNone/>
            </a:pPr>
            <a:r>
              <a:rPr lang="en-GB" sz="2400">
                <a:solidFill>
                  <a:srgbClr val="0000FF"/>
                </a:solidFill>
                <a:highlight>
                  <a:srgbClr val="FFFFFF"/>
                </a:highlight>
              </a:rPr>
              <a:t>  </a:t>
            </a:r>
            <a:r>
              <a:rPr lang="en-GB" sz="2400">
                <a:solidFill>
                  <a:srgbClr val="0000FF"/>
                </a:solidFill>
              </a:rPr>
              <a:t>&lt;/xs:simpleType&gt;</a:t>
            </a:r>
            <a:endParaRPr sz="2400">
              <a:solidFill>
                <a:srgbClr val="0000FF"/>
              </a:solidFill>
            </a:endParaRPr>
          </a:p>
          <a:p>
            <a:pPr marL="0" indent="0">
              <a:buNone/>
            </a:pPr>
            <a:r>
              <a:rPr lang="en-GB" sz="2400">
                <a:solidFill>
                  <a:srgbClr val="0000FF"/>
                </a:solidFill>
              </a:rPr>
              <a:t>&lt;/xs:element&gt;</a:t>
            </a:r>
            <a:endParaRPr sz="2400">
              <a:solidFill>
                <a:srgbClr val="0000FF"/>
              </a:solidFill>
            </a:endParaRPr>
          </a:p>
        </p:txBody>
      </p:sp>
      <p:sp>
        <p:nvSpPr>
          <p:cNvPr id="278" name="Shape 278"/>
          <p:cNvSpPr txBox="1">
            <a:spLocks noGrp="1"/>
          </p:cNvSpPr>
          <p:nvPr>
            <p:ph type="body" idx="1"/>
          </p:nvPr>
        </p:nvSpPr>
        <p:spPr>
          <a:xfrm>
            <a:off x="6217267" y="3100167"/>
            <a:ext cx="6041200" cy="1870800"/>
          </a:xfrm>
          <a:prstGeom prst="rect">
            <a:avLst/>
          </a:prstGeom>
        </p:spPr>
        <p:txBody>
          <a:bodyPr spcFirstLastPara="1" vert="horz" wrap="square" lIns="121900" tIns="121900" rIns="121900" bIns="121900" rtlCol="0" anchor="t" anchorCtr="0">
            <a:noAutofit/>
          </a:bodyPr>
          <a:lstStyle/>
          <a:p>
            <a:pPr marL="0" indent="0">
              <a:buNone/>
            </a:pPr>
            <a:r>
              <a:rPr lang="en-GB">
                <a:solidFill>
                  <a:srgbClr val="0000FF"/>
                </a:solidFill>
              </a:rPr>
              <a:t>name</a:t>
            </a:r>
            <a:r>
              <a:rPr lang="en-GB">
                <a:solidFill>
                  <a:srgbClr val="000000"/>
                </a:solidFill>
              </a:rPr>
              <a:t> values must be between 5 and 8 characters long</a:t>
            </a:r>
            <a:endParaRPr>
              <a:solidFill>
                <a:srgbClr val="000000"/>
              </a:solidFill>
            </a:endParaRPr>
          </a:p>
        </p:txBody>
      </p:sp>
    </p:spTree>
    <p:extLst>
      <p:ext uri="{BB962C8B-B14F-4D97-AF65-F5344CB8AC3E}">
        <p14:creationId xmlns:p14="http://schemas.microsoft.com/office/powerpoint/2010/main" val="3160379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GB" dirty="0"/>
              <a:t>Linking an XML document to a Schema</a:t>
            </a:r>
            <a:endParaRPr dirty="0"/>
          </a:p>
        </p:txBody>
      </p:sp>
      <p:sp>
        <p:nvSpPr>
          <p:cNvPr id="284" name="Shape 284"/>
          <p:cNvSpPr txBox="1">
            <a:spLocks noGrp="1"/>
          </p:cNvSpPr>
          <p:nvPr>
            <p:ph type="body" idx="1"/>
          </p:nvPr>
        </p:nvSpPr>
        <p:spPr>
          <a:xfrm>
            <a:off x="0" y="1536633"/>
            <a:ext cx="12142000" cy="455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GB" sz="1867" dirty="0"/>
              <a:t>&lt;?xml version="1.0" ?&gt;</a:t>
            </a:r>
            <a:endParaRPr sz="1867" dirty="0"/>
          </a:p>
          <a:p>
            <a:pPr marL="0" indent="0">
              <a:buClr>
                <a:schemeClr val="dk1"/>
              </a:buClr>
              <a:buSzPts val="1100"/>
              <a:buNone/>
            </a:pPr>
            <a:r>
              <a:rPr lang="en-GB" sz="1867" dirty="0"/>
              <a:t>&lt;people </a:t>
            </a:r>
            <a:endParaRPr sz="1867" dirty="0"/>
          </a:p>
          <a:p>
            <a:pPr marL="0" indent="0">
              <a:buClr>
                <a:schemeClr val="dk1"/>
              </a:buClr>
              <a:buSzPts val="1100"/>
              <a:buNone/>
            </a:pPr>
            <a:r>
              <a:rPr lang="en-GB" sz="1867" dirty="0"/>
              <a:t>	</a:t>
            </a:r>
            <a:r>
              <a:rPr lang="en-GB" sz="1867" dirty="0" err="1"/>
              <a:t>xmlns</a:t>
            </a:r>
            <a:r>
              <a:rPr lang="en-GB" sz="1867" dirty="0"/>
              <a:t>="http://</a:t>
            </a:r>
            <a:r>
              <a:rPr lang="en-GB" sz="1867" dirty="0" err="1"/>
              <a:t>www.macs.hw.ac.uk</a:t>
            </a:r>
            <a:r>
              <a:rPr lang="en-GB" sz="1867" dirty="0"/>
              <a:t>/</a:t>
            </a:r>
            <a:r>
              <a:rPr lang="en-GB" sz="1867" dirty="0" err="1"/>
              <a:t>dbis</a:t>
            </a:r>
            <a:r>
              <a:rPr lang="en-GB" sz="1867" dirty="0"/>
              <a:t>"</a:t>
            </a:r>
            <a:endParaRPr sz="1867" dirty="0"/>
          </a:p>
          <a:p>
            <a:pPr marL="0" indent="0">
              <a:buClr>
                <a:schemeClr val="dk1"/>
              </a:buClr>
              <a:buSzPts val="1100"/>
              <a:buNone/>
            </a:pPr>
            <a:r>
              <a:rPr lang="en-GB" sz="1867" dirty="0"/>
              <a:t>	</a:t>
            </a:r>
            <a:r>
              <a:rPr lang="en-GB" sz="1867" dirty="0" err="1"/>
              <a:t>xmlns:xsi</a:t>
            </a:r>
            <a:r>
              <a:rPr lang="en-GB" sz="1867" dirty="0"/>
              <a:t>="http://www.w3.org/2001/</a:t>
            </a:r>
            <a:r>
              <a:rPr lang="en-GB" sz="1867" dirty="0" err="1"/>
              <a:t>XMLSchema</a:t>
            </a:r>
            <a:r>
              <a:rPr lang="en-GB" sz="1867" dirty="0"/>
              <a:t>-instance"</a:t>
            </a:r>
            <a:endParaRPr sz="1867" dirty="0"/>
          </a:p>
          <a:p>
            <a:pPr marL="0" indent="0">
              <a:buClr>
                <a:schemeClr val="dk1"/>
              </a:buClr>
              <a:buSzPts val="1100"/>
              <a:buNone/>
            </a:pPr>
            <a:r>
              <a:rPr lang="en-GB" sz="1867" dirty="0"/>
              <a:t>	</a:t>
            </a:r>
            <a:r>
              <a:rPr lang="en-GB" sz="1867" dirty="0" err="1"/>
              <a:t>xsi:schemaLocation</a:t>
            </a:r>
            <a:r>
              <a:rPr lang="en-GB" sz="1867" dirty="0"/>
              <a:t>="</a:t>
            </a:r>
            <a:r>
              <a:rPr lang="en-GB" sz="1867" dirty="0">
                <a:solidFill>
                  <a:srgbClr val="9900FF"/>
                </a:solidFill>
              </a:rPr>
              <a:t>http://</a:t>
            </a:r>
            <a:r>
              <a:rPr lang="en-GB" sz="1867" dirty="0" err="1">
                <a:solidFill>
                  <a:srgbClr val="9900FF"/>
                </a:solidFill>
              </a:rPr>
              <a:t>www.macs.hw.ac.uk</a:t>
            </a:r>
            <a:r>
              <a:rPr lang="en-GB" sz="1867" dirty="0">
                <a:solidFill>
                  <a:srgbClr val="9900FF"/>
                </a:solidFill>
              </a:rPr>
              <a:t>/</a:t>
            </a:r>
            <a:r>
              <a:rPr lang="en-GB" sz="1867" dirty="0" err="1">
                <a:solidFill>
                  <a:srgbClr val="9900FF"/>
                </a:solidFill>
              </a:rPr>
              <a:t>dbis</a:t>
            </a:r>
            <a:r>
              <a:rPr lang="en-GB" sz="1867" dirty="0"/>
              <a:t> 	</a:t>
            </a:r>
            <a:r>
              <a:rPr lang="en-GB" sz="1867" dirty="0">
                <a:solidFill>
                  <a:srgbClr val="FF00FF"/>
                </a:solidFill>
              </a:rPr>
              <a:t>http://</a:t>
            </a:r>
            <a:r>
              <a:rPr lang="en-GB" sz="1867" dirty="0" err="1">
                <a:solidFill>
                  <a:srgbClr val="FF00FF"/>
                </a:solidFill>
              </a:rPr>
              <a:t>www.macs.hw.ac.uk</a:t>
            </a:r>
            <a:r>
              <a:rPr lang="en-GB" sz="1867" dirty="0">
                <a:solidFill>
                  <a:srgbClr val="FF00FF"/>
                </a:solidFill>
              </a:rPr>
              <a:t>/~</a:t>
            </a:r>
            <a:r>
              <a:rPr lang="en-GB" sz="1867" dirty="0" err="1">
                <a:solidFill>
                  <a:srgbClr val="FF00FF"/>
                </a:solidFill>
              </a:rPr>
              <a:t>kcm</a:t>
            </a:r>
            <a:r>
              <a:rPr lang="en-GB" sz="1867" dirty="0">
                <a:solidFill>
                  <a:srgbClr val="FF00FF"/>
                </a:solidFill>
              </a:rPr>
              <a:t>/</a:t>
            </a:r>
            <a:r>
              <a:rPr lang="en-GB" sz="1867" dirty="0" err="1">
                <a:solidFill>
                  <a:srgbClr val="FF00FF"/>
                </a:solidFill>
              </a:rPr>
              <a:t>dbis</a:t>
            </a:r>
            <a:r>
              <a:rPr lang="en-GB" sz="1867" dirty="0">
                <a:solidFill>
                  <a:srgbClr val="FF00FF"/>
                </a:solidFill>
              </a:rPr>
              <a:t>/</a:t>
            </a:r>
            <a:r>
              <a:rPr lang="en-GB" sz="1867" dirty="0" err="1">
                <a:solidFill>
                  <a:srgbClr val="FF00FF"/>
                </a:solidFill>
              </a:rPr>
              <a:t>xmlSchema</a:t>
            </a:r>
            <a:r>
              <a:rPr lang="en-GB" sz="1867" dirty="0">
                <a:solidFill>
                  <a:srgbClr val="FF00FF"/>
                </a:solidFill>
              </a:rPr>
              <a:t>/</a:t>
            </a:r>
            <a:r>
              <a:rPr lang="en-GB" sz="1867" dirty="0" err="1">
                <a:solidFill>
                  <a:srgbClr val="FF00FF"/>
                </a:solidFill>
              </a:rPr>
              <a:t>people.xsd</a:t>
            </a:r>
            <a:r>
              <a:rPr lang="en-GB" sz="1867" dirty="0"/>
              <a:t>"&gt;</a:t>
            </a:r>
          </a:p>
          <a:p>
            <a:pPr marL="0" indent="0">
              <a:buClr>
                <a:schemeClr val="dk1"/>
              </a:buClr>
              <a:buSzPts val="1100"/>
              <a:buNone/>
            </a:pPr>
            <a:r>
              <a:rPr lang="en-GB" sz="1867" dirty="0"/>
              <a:t>    &lt;person id="012345"&gt;</a:t>
            </a:r>
            <a:endParaRPr sz="1867" dirty="0"/>
          </a:p>
          <a:p>
            <a:pPr marL="0" indent="0">
              <a:buClr>
                <a:schemeClr val="dk1"/>
              </a:buClr>
              <a:buSzPts val="1100"/>
              <a:buNone/>
            </a:pPr>
            <a:r>
              <a:rPr lang="en-GB" sz="1867" dirty="0"/>
              <a:t>        &lt;name&gt;</a:t>
            </a:r>
            <a:endParaRPr sz="1867" dirty="0"/>
          </a:p>
          <a:p>
            <a:pPr marL="0" indent="0">
              <a:buClr>
                <a:schemeClr val="dk1"/>
              </a:buClr>
              <a:buSzPts val="1100"/>
              <a:buNone/>
            </a:pPr>
            <a:r>
              <a:rPr lang="en-GB" sz="1867" dirty="0"/>
              <a:t>            &lt;first&gt;Ken&lt;/first&gt;</a:t>
            </a:r>
            <a:endParaRPr sz="1867" dirty="0"/>
          </a:p>
          <a:p>
            <a:pPr marL="0" indent="0">
              <a:buClr>
                <a:schemeClr val="dk1"/>
              </a:buClr>
              <a:buSzPts val="1100"/>
              <a:buNone/>
            </a:pPr>
            <a:r>
              <a:rPr lang="en-GB" sz="1867" dirty="0"/>
              <a:t>            &lt;last&gt;McLeod&lt;/last&gt;</a:t>
            </a:r>
            <a:endParaRPr sz="1867" dirty="0"/>
          </a:p>
          <a:p>
            <a:pPr marL="0" indent="0">
              <a:buClr>
                <a:schemeClr val="dk1"/>
              </a:buClr>
              <a:buSzPts val="1100"/>
              <a:buNone/>
            </a:pPr>
            <a:r>
              <a:rPr lang="en-GB" sz="1867" dirty="0"/>
              <a:t>        &lt;/name&gt;</a:t>
            </a:r>
            <a:endParaRPr sz="1867" dirty="0"/>
          </a:p>
          <a:p>
            <a:pPr marL="0" indent="0">
              <a:buClr>
                <a:schemeClr val="dk1"/>
              </a:buClr>
              <a:buSzPts val="1100"/>
              <a:buNone/>
            </a:pPr>
            <a:r>
              <a:rPr lang="en-GB" sz="1867" dirty="0"/>
              <a:t>        &lt;email&gt;kcm1@hw.ac.uk&lt;/email&gt;</a:t>
            </a:r>
            <a:endParaRPr sz="1867" dirty="0"/>
          </a:p>
          <a:p>
            <a:pPr marL="0" indent="0">
              <a:buClr>
                <a:schemeClr val="dk1"/>
              </a:buClr>
              <a:buSzPts val="1100"/>
              <a:buNone/>
            </a:pPr>
            <a:r>
              <a:rPr lang="en-GB" sz="1867" dirty="0"/>
              <a:t>    &lt;/person&gt;</a:t>
            </a:r>
            <a:endParaRPr sz="1867" dirty="0"/>
          </a:p>
          <a:p>
            <a:pPr marL="0" indent="0">
              <a:buClr>
                <a:schemeClr val="dk1"/>
              </a:buClr>
              <a:buSzPts val="1100"/>
              <a:buNone/>
            </a:pPr>
            <a:r>
              <a:rPr lang="en-GB" sz="1867" dirty="0"/>
              <a:t>&lt;/people&gt;</a:t>
            </a:r>
            <a:endParaRPr sz="1867" dirty="0"/>
          </a:p>
          <a:p>
            <a:pPr marL="0" indent="0">
              <a:buNone/>
            </a:pPr>
            <a:endParaRPr sz="1867" dirty="0"/>
          </a:p>
          <a:p>
            <a:pPr marL="0" indent="0">
              <a:buNone/>
            </a:pPr>
            <a:r>
              <a:rPr lang="en-GB" sz="1867" dirty="0">
                <a:solidFill>
                  <a:srgbClr val="9900FF"/>
                </a:solidFill>
              </a:rPr>
              <a:t>Namespace</a:t>
            </a:r>
            <a:r>
              <a:rPr lang="en-GB" sz="1867" dirty="0"/>
              <a:t>		</a:t>
            </a:r>
            <a:r>
              <a:rPr lang="en-GB" sz="1867" dirty="0">
                <a:solidFill>
                  <a:srgbClr val="FF00FF"/>
                </a:solidFill>
              </a:rPr>
              <a:t>Physical location of schema file</a:t>
            </a:r>
            <a:endParaRPr sz="1867" dirty="0">
              <a:solidFill>
                <a:srgbClr val="FF00FF"/>
              </a:solidFill>
            </a:endParaRPr>
          </a:p>
        </p:txBody>
      </p:sp>
      <p:sp>
        <p:nvSpPr>
          <p:cNvPr id="2" name="Rounded Rectangular Callout 1">
            <a:extLst>
              <a:ext uri="{FF2B5EF4-FFF2-40B4-BE49-F238E27FC236}">
                <a16:creationId xmlns:a16="http://schemas.microsoft.com/office/drawing/2014/main" id="{B76DA1EE-1ABC-6349-BDE6-15434B6178CF}"/>
              </a:ext>
            </a:extLst>
          </p:cNvPr>
          <p:cNvSpPr/>
          <p:nvPr/>
        </p:nvSpPr>
        <p:spPr>
          <a:xfrm>
            <a:off x="8400082" y="3814234"/>
            <a:ext cx="2882685" cy="1312191"/>
          </a:xfrm>
          <a:prstGeom prst="wedgeRoundRectCallout">
            <a:avLst>
              <a:gd name="adj1" fmla="val -90367"/>
              <a:gd name="adj2" fmla="val -239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This is the XML instance document!</a:t>
            </a:r>
          </a:p>
        </p:txBody>
      </p:sp>
    </p:spTree>
    <p:extLst>
      <p:ext uri="{BB962C8B-B14F-4D97-AF65-F5344CB8AC3E}">
        <p14:creationId xmlns:p14="http://schemas.microsoft.com/office/powerpoint/2010/main" val="3033056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GB"/>
              <a:t>Validating XML against a Schema</a:t>
            </a:r>
            <a:endParaRPr/>
          </a:p>
        </p:txBody>
      </p:sp>
      <p:sp>
        <p:nvSpPr>
          <p:cNvPr id="290" name="Shape 29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GB" u="sng" dirty="0">
                <a:solidFill>
                  <a:schemeClr val="hlink"/>
                </a:solidFill>
                <a:hlinkClick r:id="rId3"/>
              </a:rPr>
              <a:t>https://www.corefiling.com/opensource/schemaValidate/</a:t>
            </a:r>
            <a:endParaRPr dirty="0"/>
          </a:p>
        </p:txBody>
      </p:sp>
      <p:pic>
        <p:nvPicPr>
          <p:cNvPr id="291" name="Shape 291"/>
          <p:cNvPicPr preferRelativeResize="0"/>
          <p:nvPr/>
        </p:nvPicPr>
        <p:blipFill>
          <a:blip r:embed="rId4">
            <a:alphaModFix/>
          </a:blip>
          <a:stretch>
            <a:fillRect/>
          </a:stretch>
        </p:blipFill>
        <p:spPr>
          <a:xfrm>
            <a:off x="3232151" y="2381751"/>
            <a:ext cx="5727700" cy="2019300"/>
          </a:xfrm>
          <a:prstGeom prst="rect">
            <a:avLst/>
          </a:prstGeom>
          <a:noFill/>
          <a:ln>
            <a:noFill/>
          </a:ln>
        </p:spPr>
      </p:pic>
    </p:spTree>
    <p:extLst>
      <p:ext uri="{BB962C8B-B14F-4D97-AF65-F5344CB8AC3E}">
        <p14:creationId xmlns:p14="http://schemas.microsoft.com/office/powerpoint/2010/main" val="1387881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0F0ECB-965C-8E48-823C-33392EDBB1E8}"/>
              </a:ext>
            </a:extLst>
          </p:cNvPr>
          <p:cNvSpPr>
            <a:spLocks noGrp="1"/>
          </p:cNvSpPr>
          <p:nvPr>
            <p:ph type="title"/>
          </p:nvPr>
        </p:nvSpPr>
        <p:spPr/>
        <p:txBody>
          <a:bodyPr/>
          <a:lstStyle/>
          <a:p>
            <a:r>
              <a:rPr lang="en-US" dirty="0"/>
              <a:t>Additional Reading</a:t>
            </a:r>
          </a:p>
        </p:txBody>
      </p:sp>
      <p:sp>
        <p:nvSpPr>
          <p:cNvPr id="6" name="Slide Number Placeholder 5">
            <a:extLst>
              <a:ext uri="{FF2B5EF4-FFF2-40B4-BE49-F238E27FC236}">
                <a16:creationId xmlns:a16="http://schemas.microsoft.com/office/drawing/2014/main" id="{C1C48FD4-58BD-294A-8D35-A60F7843CB50}"/>
              </a:ext>
            </a:extLst>
          </p:cNvPr>
          <p:cNvSpPr>
            <a:spLocks noGrp="1"/>
          </p:cNvSpPr>
          <p:nvPr>
            <p:ph type="sldNum" sz="quarter" idx="12"/>
          </p:nvPr>
        </p:nvSpPr>
        <p:spPr/>
        <p:txBody>
          <a:bodyPr/>
          <a:lstStyle/>
          <a:p>
            <a:fld id="{D53520CE-AE05-DB46-ADBA-64C83163815C}" type="slidenum">
              <a:rPr lang="en-GB" smtClean="0"/>
              <a:t>95</a:t>
            </a:fld>
            <a:endParaRPr lang="en-GB"/>
          </a:p>
        </p:txBody>
      </p:sp>
      <p:sp>
        <p:nvSpPr>
          <p:cNvPr id="8" name="TextBox 7">
            <a:extLst>
              <a:ext uri="{FF2B5EF4-FFF2-40B4-BE49-F238E27FC236}">
                <a16:creationId xmlns:a16="http://schemas.microsoft.com/office/drawing/2014/main" id="{8DC224AF-3752-0346-8822-2356B7AA8607}"/>
              </a:ext>
            </a:extLst>
          </p:cNvPr>
          <p:cNvSpPr txBox="1"/>
          <p:nvPr/>
        </p:nvSpPr>
        <p:spPr>
          <a:xfrm>
            <a:off x="1589775" y="2221273"/>
            <a:ext cx="5881738" cy="369332"/>
          </a:xfrm>
          <a:prstGeom prst="rect">
            <a:avLst/>
          </a:prstGeom>
          <a:noFill/>
        </p:spPr>
        <p:txBody>
          <a:bodyPr wrap="none" rtlCol="0">
            <a:spAutoFit/>
          </a:bodyPr>
          <a:lstStyle/>
          <a:p>
            <a:pPr marL="285750" indent="-285750">
              <a:buFont typeface="Arial" panose="020B0604020202020204" pitchFamily="34" charset="0"/>
              <a:buChar char="•"/>
            </a:pPr>
            <a:r>
              <a:rPr lang="en-GB" dirty="0">
                <a:hlinkClick r:id="rId2"/>
              </a:rPr>
              <a:t>https://www.w3schools.com/xml/xml_whatis.asp</a:t>
            </a:r>
            <a:endParaRPr lang="en-US" dirty="0"/>
          </a:p>
        </p:txBody>
      </p:sp>
      <p:sp>
        <p:nvSpPr>
          <p:cNvPr id="9" name="Rectangle 8">
            <a:extLst>
              <a:ext uri="{FF2B5EF4-FFF2-40B4-BE49-F238E27FC236}">
                <a16:creationId xmlns:a16="http://schemas.microsoft.com/office/drawing/2014/main" id="{EC0D8FE6-E219-354E-BB45-629AD3C654D1}"/>
              </a:ext>
            </a:extLst>
          </p:cNvPr>
          <p:cNvSpPr/>
          <p:nvPr/>
        </p:nvSpPr>
        <p:spPr>
          <a:xfrm>
            <a:off x="1589775" y="2975311"/>
            <a:ext cx="5820824" cy="369332"/>
          </a:xfrm>
          <a:prstGeom prst="rect">
            <a:avLst/>
          </a:prstGeom>
        </p:spPr>
        <p:txBody>
          <a:bodyPr wrap="none">
            <a:spAutoFit/>
          </a:bodyPr>
          <a:lstStyle/>
          <a:p>
            <a:pPr marL="285750" indent="-285750">
              <a:buFont typeface="Arial" panose="020B0604020202020204" pitchFamily="34" charset="0"/>
              <a:buChar char="•"/>
            </a:pPr>
            <a:r>
              <a:rPr lang="en-GB" dirty="0">
                <a:hlinkClick r:id="rId3"/>
              </a:rPr>
              <a:t>https://www.w3schools.com/xml/xml_xpath.asp</a:t>
            </a:r>
            <a:endParaRPr lang="en-US" dirty="0"/>
          </a:p>
        </p:txBody>
      </p:sp>
      <p:sp>
        <p:nvSpPr>
          <p:cNvPr id="10" name="Rectangle 9">
            <a:extLst>
              <a:ext uri="{FF2B5EF4-FFF2-40B4-BE49-F238E27FC236}">
                <a16:creationId xmlns:a16="http://schemas.microsoft.com/office/drawing/2014/main" id="{B94AB9AB-D602-944F-8DDF-E61819AA4200}"/>
              </a:ext>
            </a:extLst>
          </p:cNvPr>
          <p:cNvSpPr/>
          <p:nvPr/>
        </p:nvSpPr>
        <p:spPr>
          <a:xfrm>
            <a:off x="1589775" y="3637016"/>
            <a:ext cx="5501827" cy="369332"/>
          </a:xfrm>
          <a:prstGeom prst="rect">
            <a:avLst/>
          </a:prstGeom>
        </p:spPr>
        <p:txBody>
          <a:bodyPr wrap="none">
            <a:spAutoFit/>
          </a:bodyPr>
          <a:lstStyle/>
          <a:p>
            <a:pPr marL="285750" indent="-285750">
              <a:buFont typeface="Arial" panose="020B0604020202020204" pitchFamily="34" charset="0"/>
              <a:buChar char="•"/>
            </a:pPr>
            <a:r>
              <a:rPr lang="en-GB" dirty="0">
                <a:hlinkClick r:id="rId4"/>
              </a:rPr>
              <a:t>https://www.w3schools.com/xml/xml_xslt.asp</a:t>
            </a:r>
            <a:endParaRPr lang="en-US" dirty="0"/>
          </a:p>
        </p:txBody>
      </p:sp>
      <p:sp>
        <p:nvSpPr>
          <p:cNvPr id="11" name="Rectangle 10">
            <a:extLst>
              <a:ext uri="{FF2B5EF4-FFF2-40B4-BE49-F238E27FC236}">
                <a16:creationId xmlns:a16="http://schemas.microsoft.com/office/drawing/2014/main" id="{06429FBC-0E4D-2A4A-94C0-865A5A781AA2}"/>
              </a:ext>
            </a:extLst>
          </p:cNvPr>
          <p:cNvSpPr/>
          <p:nvPr/>
        </p:nvSpPr>
        <p:spPr>
          <a:xfrm>
            <a:off x="1589775" y="4298721"/>
            <a:ext cx="5572359" cy="369332"/>
          </a:xfrm>
          <a:prstGeom prst="rect">
            <a:avLst/>
          </a:prstGeom>
        </p:spPr>
        <p:txBody>
          <a:bodyPr wrap="none">
            <a:spAutoFit/>
          </a:bodyPr>
          <a:lstStyle/>
          <a:p>
            <a:pPr marL="285750" indent="-285750">
              <a:buFont typeface="Arial" panose="020B0604020202020204" pitchFamily="34" charset="0"/>
              <a:buChar char="•"/>
            </a:pPr>
            <a:r>
              <a:rPr lang="en-GB" dirty="0">
                <a:hlinkClick r:id="rId5"/>
              </a:rPr>
              <a:t>https://www.w3schools.com/xml/xml_dtd.asp</a:t>
            </a:r>
            <a:endParaRPr lang="en-US" dirty="0"/>
          </a:p>
        </p:txBody>
      </p:sp>
      <p:sp>
        <p:nvSpPr>
          <p:cNvPr id="12" name="Rectangle 11">
            <a:extLst>
              <a:ext uri="{FF2B5EF4-FFF2-40B4-BE49-F238E27FC236}">
                <a16:creationId xmlns:a16="http://schemas.microsoft.com/office/drawing/2014/main" id="{443757E0-07E1-4747-A31D-AAEAD491E914}"/>
              </a:ext>
            </a:extLst>
          </p:cNvPr>
          <p:cNvSpPr/>
          <p:nvPr/>
        </p:nvSpPr>
        <p:spPr>
          <a:xfrm>
            <a:off x="1589775" y="5083469"/>
            <a:ext cx="6080511" cy="369332"/>
          </a:xfrm>
          <a:prstGeom prst="rect">
            <a:avLst/>
          </a:prstGeom>
        </p:spPr>
        <p:txBody>
          <a:bodyPr wrap="none">
            <a:spAutoFit/>
          </a:bodyPr>
          <a:lstStyle/>
          <a:p>
            <a:pPr marL="285750" indent="-285750">
              <a:buFont typeface="Arial" panose="020B0604020202020204" pitchFamily="34" charset="0"/>
              <a:buChar char="•"/>
            </a:pPr>
            <a:r>
              <a:rPr lang="en-GB" dirty="0">
                <a:hlinkClick r:id="rId6"/>
              </a:rPr>
              <a:t>https://www.w3schools.com/xml/xml_schema.asp</a:t>
            </a:r>
            <a:endParaRPr lang="en-US" dirty="0"/>
          </a:p>
        </p:txBody>
      </p:sp>
    </p:spTree>
    <p:extLst>
      <p:ext uri="{BB962C8B-B14F-4D97-AF65-F5344CB8AC3E}">
        <p14:creationId xmlns:p14="http://schemas.microsoft.com/office/powerpoint/2010/main" val="658853051"/>
      </p:ext>
    </p:extLst>
  </p:cSld>
  <p:clrMapOvr>
    <a:masterClrMapping/>
  </p:clrMapOvr>
</p:sld>
</file>

<file path=ppt/theme/theme1.xml><?xml version="1.0" encoding="utf-8"?>
<a:theme xmlns:a="http://schemas.openxmlformats.org/drawingml/2006/main" name="lectures">
  <a:themeElements>
    <a:clrScheme name="Custom 1">
      <a:dk1>
        <a:sysClr val="windowText" lastClr="000000"/>
      </a:dk1>
      <a:lt1>
        <a:sysClr val="window" lastClr="FFFFFF"/>
      </a:lt1>
      <a:dk2>
        <a:srgbClr val="333333"/>
      </a:dk2>
      <a:lt2>
        <a:srgbClr val="BBC0AC"/>
      </a:lt2>
      <a:accent1>
        <a:srgbClr val="6F8A0F"/>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52977C90-D8F8-F54A-8E48-57B1C2913826}" vid="{E8309F1F-40BB-CF44-B58E-5E6E03A62D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10992</TotalTime>
  <Words>10171</Words>
  <Application>Microsoft Macintosh PowerPoint</Application>
  <PresentationFormat>Widescreen</PresentationFormat>
  <Paragraphs>1593</Paragraphs>
  <Slides>95</Slides>
  <Notes>82</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95</vt:i4>
      </vt:variant>
    </vt:vector>
  </HeadingPairs>
  <TitlesOfParts>
    <vt:vector size="107" baseType="lpstr">
      <vt:lpstr>-apple-system</vt:lpstr>
      <vt:lpstr>Arial</vt:lpstr>
      <vt:lpstr>Calibri</vt:lpstr>
      <vt:lpstr>Century Gothic</vt:lpstr>
      <vt:lpstr>Courier New</vt:lpstr>
      <vt:lpstr>Helvetica Neue</vt:lpstr>
      <vt:lpstr>Menlo</vt:lpstr>
      <vt:lpstr>Monaco</vt:lpstr>
      <vt:lpstr>Roboto</vt:lpstr>
      <vt:lpstr>Source Sans Pro</vt:lpstr>
      <vt:lpstr>Wingdings 2</vt:lpstr>
      <vt:lpstr>lectures</vt:lpstr>
      <vt:lpstr>XML and Data Exchange</vt:lpstr>
      <vt:lpstr>Materials released  under CC-BY License</vt:lpstr>
      <vt:lpstr>This Lecture</vt:lpstr>
      <vt:lpstr>XML is ...</vt:lpstr>
      <vt:lpstr>XML is...</vt:lpstr>
      <vt:lpstr>XML: Extensible Markup Language</vt:lpstr>
      <vt:lpstr>XML Data Model</vt:lpstr>
      <vt:lpstr>XML Syntax</vt:lpstr>
      <vt:lpstr>Element vs Attribute</vt:lpstr>
      <vt:lpstr>Attributes are hard to maintain</vt:lpstr>
      <vt:lpstr>Attribute or Element</vt:lpstr>
      <vt:lpstr> Elements more easily expandable</vt:lpstr>
      <vt:lpstr>ID and IDREF Attributes</vt:lpstr>
      <vt:lpstr>PowerPoint Presentation</vt:lpstr>
      <vt:lpstr>Well-formed Documents</vt:lpstr>
      <vt:lpstr>Elements: naming rules</vt:lpstr>
      <vt:lpstr>Syntax rules</vt:lpstr>
      <vt:lpstr>PowerPoint Presentation</vt:lpstr>
      <vt:lpstr>Well formed ≠ Valid</vt:lpstr>
      <vt:lpstr>Exercise - what is wrong?</vt:lpstr>
      <vt:lpstr>Exercise - what is wrong?</vt:lpstr>
      <vt:lpstr>XML Editors</vt:lpstr>
      <vt:lpstr>XML Viewers</vt:lpstr>
      <vt:lpstr>Defining elements   </vt:lpstr>
      <vt:lpstr>Where is XML used</vt:lpstr>
      <vt:lpstr>RSS example  (BBC news feed)</vt:lpstr>
      <vt:lpstr>Example: publishing data </vt:lpstr>
      <vt:lpstr>PowerPoint Presentation</vt:lpstr>
      <vt:lpstr>PowerPoint Presentation</vt:lpstr>
      <vt:lpstr>PowerPoint Presentation</vt:lpstr>
      <vt:lpstr>XHTML</vt:lpstr>
      <vt:lpstr>XML  vs  HTML</vt:lpstr>
      <vt:lpstr>PowerPoint Presentation</vt:lpstr>
      <vt:lpstr>PowerPoint Presentation</vt:lpstr>
      <vt:lpstr>Data Exchange</vt:lpstr>
      <vt:lpstr>PowerPoint Presentation</vt:lpstr>
      <vt:lpstr>PowerPoint Presentation</vt:lpstr>
      <vt:lpstr>PowerPoint Presentation</vt:lpstr>
      <vt:lpstr>XML Storage</vt:lpstr>
      <vt:lpstr>XML Storage: File</vt:lpstr>
      <vt:lpstr>XML Storage: XML Database</vt:lpstr>
      <vt:lpstr>XML Storage: RDBMS CLOB/Blob</vt:lpstr>
      <vt:lpstr>XML Storage: RDBMS Shredded</vt:lpstr>
      <vt:lpstr>PowerPoint Presentation</vt:lpstr>
      <vt:lpstr>XML related technologies [1]</vt:lpstr>
      <vt:lpstr>XML related technologies [2]</vt:lpstr>
      <vt:lpstr>The Document Object Model (DOM)        – HTML example</vt:lpstr>
      <vt:lpstr>DOM Properties</vt:lpstr>
      <vt:lpstr>PowerPoint Presentation</vt:lpstr>
      <vt:lpstr>DOM Functions</vt:lpstr>
      <vt:lpstr>DOM (continued)</vt:lpstr>
      <vt:lpstr>XPath</vt:lpstr>
      <vt:lpstr>XPath Examples</vt:lpstr>
      <vt:lpstr>Other examples</vt:lpstr>
      <vt:lpstr>Try it out… </vt:lpstr>
      <vt:lpstr>XSLT</vt:lpstr>
      <vt:lpstr>Creating an XSLT Stylesheet</vt:lpstr>
      <vt:lpstr>Common XSLT Elements</vt:lpstr>
      <vt:lpstr>Example 1</vt:lpstr>
      <vt:lpstr>Example 2</vt:lpstr>
      <vt:lpstr>Example 3</vt:lpstr>
      <vt:lpstr>Example 4</vt:lpstr>
      <vt:lpstr>Validating an XML document</vt:lpstr>
      <vt:lpstr>Workflow: XML vs DTD / Schema</vt:lpstr>
      <vt:lpstr>XML DTD is used to...</vt:lpstr>
      <vt:lpstr>XML DTD</vt:lpstr>
      <vt:lpstr>XML DTD</vt:lpstr>
      <vt:lpstr>XML DTD</vt:lpstr>
      <vt:lpstr>XML DTD</vt:lpstr>
      <vt:lpstr>XML DTD</vt:lpstr>
      <vt:lpstr>XML DTD</vt:lpstr>
      <vt:lpstr>DTD &amp; XML combined</vt:lpstr>
      <vt:lpstr>PCDATA vs CDATA</vt:lpstr>
      <vt:lpstr>Exercise - write a DTD for this</vt:lpstr>
      <vt:lpstr>Solution</vt:lpstr>
      <vt:lpstr>Common questions</vt:lpstr>
      <vt:lpstr>Validation... https://validator.w3.org</vt:lpstr>
      <vt:lpstr>XSchema: XML Schema</vt:lpstr>
      <vt:lpstr>XSchema: XML Schema</vt:lpstr>
      <vt:lpstr>XML Schema</vt:lpstr>
      <vt:lpstr>XML Schema Header</vt:lpstr>
      <vt:lpstr>XML Schema</vt:lpstr>
      <vt:lpstr>PowerPoint Presentation</vt:lpstr>
      <vt:lpstr>PowerPoint Presentation</vt:lpstr>
      <vt:lpstr>PowerPoint Presentation</vt:lpstr>
      <vt:lpstr>PowerPoint Presentation</vt:lpstr>
      <vt:lpstr>PowerPoint Presentation</vt:lpstr>
      <vt:lpstr>PowerPoint Presentation</vt:lpstr>
      <vt:lpstr>Restrictions - enumeration</vt:lpstr>
      <vt:lpstr>Alternative gender restriction</vt:lpstr>
      <vt:lpstr>Pattern based restrictions</vt:lpstr>
      <vt:lpstr>Restriction on length</vt:lpstr>
      <vt:lpstr>Linking an XML document to a Schema</vt:lpstr>
      <vt:lpstr>Validating XML against a Schema</vt:lpstr>
      <vt:lpstr>Additional Reading</vt:lpstr>
    </vt:vector>
  </TitlesOfParts>
  <Company>Heriot-Watt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Query Optimisation</dc:title>
  <dc:creator>Alasdair Gray</dc:creator>
  <cp:lastModifiedBy>Microsoft Office User</cp:lastModifiedBy>
  <cp:revision>415</cp:revision>
  <cp:lastPrinted>2019-02-03T21:26:37Z</cp:lastPrinted>
  <dcterms:created xsi:type="dcterms:W3CDTF">2014-01-14T10:30:33Z</dcterms:created>
  <dcterms:modified xsi:type="dcterms:W3CDTF">2019-11-12T18:09:16Z</dcterms:modified>
</cp:coreProperties>
</file>